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EB Garamond Medium"/>
      <p:regular r:id="rId38"/>
      <p:bold r:id="rId39"/>
      <p:italic r:id="rId40"/>
      <p:boldItalic r:id="rId41"/>
    </p:embeddedFont>
    <p:embeddedFont>
      <p:font typeface="EB Garamond SemiBold"/>
      <p:regular r:id="rId42"/>
      <p:bold r:id="rId43"/>
      <p:italic r:id="rId44"/>
      <p:boldItalic r:id="rId45"/>
    </p:embeddedFont>
    <p:embeddedFont>
      <p:font typeface="EB Garamond"/>
      <p:regular r:id="rId46"/>
      <p:bold r:id="rId47"/>
      <p:italic r:id="rId48"/>
      <p:boldItalic r:id="rId49"/>
    </p:embeddedFont>
    <p:embeddedFont>
      <p:font typeface="Helvetica Neue"/>
      <p:regular r:id="rId50"/>
      <p:bold r:id="rId51"/>
      <p:italic r:id="rId52"/>
      <p:boldItalic r:id="rId53"/>
    </p:embeddedFont>
    <p:embeddedFont>
      <p:font typeface="EB Garamond ExtraBold"/>
      <p:bold r:id="rId54"/>
      <p:boldItalic r:id="rId55"/>
    </p:embeddedFont>
    <p:embeddedFont>
      <p:font typeface="Helvetica Neue Light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60" roundtripDataSignature="AMtx7mg5tTugnF9NdIHNz0hIA0s2xcvj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9406718-074C-40C4-AB3E-F7565902810B}">
  <a:tblStyle styleId="{59406718-074C-40C4-AB3E-F756590281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EBGaramondMedium-italic.fntdata"/><Relationship Id="rId42" Type="http://schemas.openxmlformats.org/officeDocument/2006/relationships/font" Target="fonts/EBGaramondSemiBold-regular.fntdata"/><Relationship Id="rId41" Type="http://schemas.openxmlformats.org/officeDocument/2006/relationships/font" Target="fonts/EBGaramondMedium-boldItalic.fntdata"/><Relationship Id="rId44" Type="http://schemas.openxmlformats.org/officeDocument/2006/relationships/font" Target="fonts/EBGaramondSemiBold-italic.fntdata"/><Relationship Id="rId43" Type="http://schemas.openxmlformats.org/officeDocument/2006/relationships/font" Target="fonts/EBGaramondSemiBold-bold.fntdata"/><Relationship Id="rId46" Type="http://schemas.openxmlformats.org/officeDocument/2006/relationships/font" Target="fonts/EBGaramond-regular.fntdata"/><Relationship Id="rId45" Type="http://schemas.openxmlformats.org/officeDocument/2006/relationships/font" Target="fonts/EBGaramondSemi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EBGaramond-italic.fntdata"/><Relationship Id="rId47" Type="http://schemas.openxmlformats.org/officeDocument/2006/relationships/font" Target="fonts/EBGaramond-bold.fntdata"/><Relationship Id="rId49" Type="http://schemas.openxmlformats.org/officeDocument/2006/relationships/font" Target="fonts/EBGaramond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EBGaramondMedium-bold.fntdata"/><Relationship Id="rId38" Type="http://schemas.openxmlformats.org/officeDocument/2006/relationships/font" Target="fonts/EBGaramondMedium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customschemas.google.com/relationships/presentationmetadata" Target="meta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HelveticaNeue-bold.fntdata"/><Relationship Id="rId50" Type="http://schemas.openxmlformats.org/officeDocument/2006/relationships/font" Target="fonts/HelveticaNeue-regular.fntdata"/><Relationship Id="rId53" Type="http://schemas.openxmlformats.org/officeDocument/2006/relationships/font" Target="fonts/HelveticaNeue-boldItalic.fntdata"/><Relationship Id="rId52" Type="http://schemas.openxmlformats.org/officeDocument/2006/relationships/font" Target="fonts/HelveticaNeue-italic.fntdata"/><Relationship Id="rId11" Type="http://schemas.openxmlformats.org/officeDocument/2006/relationships/slide" Target="slides/slide5.xml"/><Relationship Id="rId55" Type="http://schemas.openxmlformats.org/officeDocument/2006/relationships/font" Target="fonts/EBGaramondExtraBold-boldItalic.fntdata"/><Relationship Id="rId10" Type="http://schemas.openxmlformats.org/officeDocument/2006/relationships/slide" Target="slides/slide4.xml"/><Relationship Id="rId54" Type="http://schemas.openxmlformats.org/officeDocument/2006/relationships/font" Target="fonts/EBGaramondExtraBold-bold.fntdata"/><Relationship Id="rId13" Type="http://schemas.openxmlformats.org/officeDocument/2006/relationships/slide" Target="slides/slide7.xml"/><Relationship Id="rId57" Type="http://schemas.openxmlformats.org/officeDocument/2006/relationships/font" Target="fonts/HelveticaNeueLight-bold.fntdata"/><Relationship Id="rId12" Type="http://schemas.openxmlformats.org/officeDocument/2006/relationships/slide" Target="slides/slide6.xml"/><Relationship Id="rId56" Type="http://schemas.openxmlformats.org/officeDocument/2006/relationships/font" Target="fonts/HelveticaNeueLight-regular.fntdata"/><Relationship Id="rId15" Type="http://schemas.openxmlformats.org/officeDocument/2006/relationships/slide" Target="slides/slide9.xml"/><Relationship Id="rId59" Type="http://schemas.openxmlformats.org/officeDocument/2006/relationships/font" Target="fonts/HelveticaNeueLight-boldItalic.fntdata"/><Relationship Id="rId14" Type="http://schemas.openxmlformats.org/officeDocument/2006/relationships/slide" Target="slides/slide8.xml"/><Relationship Id="rId58" Type="http://schemas.openxmlformats.org/officeDocument/2006/relationships/font" Target="fonts/HelveticaNeueLight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6.png>
</file>

<file path=ppt/media/image7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0" name="Google Shape;312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2" name="Shape 3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3" name="Google Shape;3233;g2a85ec4d88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4" name="Google Shape;3234;g2a85ec4d88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Wolfie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2" name="Shape 3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3" name="Google Shape;3243;g26438a031c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4" name="Google Shape;3244;g26438a031c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Anmay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g26438a031c5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3" name="Google Shape;3253;g26438a031c5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Anmay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g26438a031c5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1" name="Google Shape;3261;g26438a031c5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Anmay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8" name="Shape 3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9" name="Google Shape;3269;g2a8a6cd9db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0" name="Google Shape;3270;g2a8a6cd9db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Wolfie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6" name="Shape 3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" name="Google Shape;3277;g2a85ec4d88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8" name="Google Shape;3278;g2a85ec4d88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Katherine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4" name="Shape 3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5" name="Google Shape;3285;g2a85ec4d88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6" name="Google Shape;3286;g2a85ec4d88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Katherine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2" name="Shape 3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3" name="Google Shape;3293;g2a85ec4d88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4" name="Google Shape;3294;g2a85ec4d88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Katherine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0" name="Shape 3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1" name="Google Shape;3301;g2a85ec4d884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2" name="Google Shape;3302;g2a85ec4d884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 Wahby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8" name="Shape 3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9" name="Google Shape;3309;g2a85ec4d88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0" name="Google Shape;3310;g2a85ec4d88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 Wahby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6" name="Shape 3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7" name="Google Shape;3127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8" name="Google Shape;312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Cole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6" name="Shape 3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" name="Google Shape;3317;g2a85ec4d88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8" name="Google Shape;3318;g2a85ec4d88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 Wahby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4" name="Shape 3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5" name="Google Shape;3325;g1ed7f594f7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6" name="Google Shape;3326;g1ed7f594f7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Emily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8" name="Shape 3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9" name="Google Shape;3339;g1ed7f594f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0" name="Google Shape;3340;g1ed7f594f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Emily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2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g1ed7f594f7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4" name="Google Shape;3354;g1ed7f594f7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Emily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6" name="Shape 3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7" name="Google Shape;3367;g26438a031c5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8" name="Google Shape;3368;g26438a031c5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3" name="Shape 3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4" name="Google Shape;3374;g26438a031c5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5" name="Google Shape;3375;g26438a031c5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g26438a031c5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3" name="Google Shape;3383;g26438a031c5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9" name="Shape 3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0" name="Google Shape;3390;g26438a031c5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1" name="Google Shape;3391;g26438a031c5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g26438a031c5_3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9" name="Google Shape;3399;g26438a031c5_3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5" name="Shape 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6" name="Google Shape;3406;g26438a031c5_3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7" name="Google Shape;3407;g26438a031c5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5" name="Shape 3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6" name="Google Shape;3136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7" name="Google Shape;313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Cole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3" name="Shape 3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4" name="Google Shape;3414;g26438a031c5_3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5" name="Google Shape;3415;g26438a031c5_3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g29c539c8455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3" name="Google Shape;3423;g29c539c8455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3" name="Google Shape;315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Everyone–Name, Year, Concentration, Role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9" name="Shape 3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0" name="Google Shape;3180;g29bdc76076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1" name="Google Shape;3181;g29bdc76076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Cole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3" name="Shape 3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" name="Google Shape;3194;g2a565a2ac0e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5" name="Google Shape;3195;g2a565a2ac0e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Katherine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g2a565a2ac0e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2" name="Google Shape;3202;g2a565a2ac0e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Katherine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0" name="Google Shape;3210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Emily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5" name="Shape 3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2a85ec4d8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2a85ec4d8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Wolfie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hyperlink" Target="https://www.harvardanalytics.org/" TargetMode="Externa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hyperlink" Target="https://www.harvardanalytics.org/" TargetMode="External"/><Relationship Id="rId5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(Light)">
  <p:cSld name="TITLE_1_2_2">
    <p:bg>
      <p:bgPr>
        <a:gradFill>
          <a:gsLst>
            <a:gs pos="0">
              <a:srgbClr val="FFFFFF"/>
            </a:gs>
            <a:gs pos="100000">
              <a:srgbClr val="E6E3EF"/>
            </a:gs>
          </a:gsLst>
          <a:lin ang="5400012" scaled="0"/>
        </a:gra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5"/>
          <p:cNvSpPr txBox="1"/>
          <p:nvPr>
            <p:ph type="ctrTitle"/>
          </p:nvPr>
        </p:nvSpPr>
        <p:spPr>
          <a:xfrm>
            <a:off x="3276603" y="420725"/>
            <a:ext cx="5555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0" name="Google Shape;40;p85"/>
          <p:cNvSpPr txBox="1"/>
          <p:nvPr>
            <p:ph idx="1" type="subTitle"/>
          </p:nvPr>
        </p:nvSpPr>
        <p:spPr>
          <a:xfrm>
            <a:off x="3543300" y="2567425"/>
            <a:ext cx="528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None/>
              <a:defRPr sz="2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" name="Google Shape;41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" name="Google Shape;42;p85"/>
          <p:cNvPicPr preferRelativeResize="0"/>
          <p:nvPr/>
        </p:nvPicPr>
        <p:blipFill rotWithShape="1">
          <a:blip r:embed="rId2">
            <a:alphaModFix amt="40000"/>
          </a:blip>
          <a:srcRect b="0" l="0" r="0" t="0"/>
          <a:stretch/>
        </p:blipFill>
        <p:spPr>
          <a:xfrm>
            <a:off x="-949700" y="-1189125"/>
            <a:ext cx="7236198" cy="75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5"/>
          <p:cNvSpPr txBox="1"/>
          <p:nvPr>
            <p:ph idx="2" type="subTitle"/>
          </p:nvPr>
        </p:nvSpPr>
        <p:spPr>
          <a:xfrm>
            <a:off x="3543300" y="3171975"/>
            <a:ext cx="528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44" name="Google Shape;44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" name="Google Shape;45;p85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 Outline (Light)">
  <p:cSld name="CUSTOM_2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2800"/>
              <a:buNone/>
              <a:defRPr>
                <a:solidFill>
                  <a:srgbClr val="312E3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1" name="Google Shape;181;p1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2" name="Google Shape;182;p109"/>
          <p:cNvGrpSpPr/>
          <p:nvPr/>
        </p:nvGrpSpPr>
        <p:grpSpPr>
          <a:xfrm>
            <a:off x="421375" y="1270780"/>
            <a:ext cx="4652806" cy="2478719"/>
            <a:chOff x="233350" y="949250"/>
            <a:chExt cx="7137300" cy="3802300"/>
          </a:xfrm>
        </p:grpSpPr>
        <p:sp>
          <p:nvSpPr>
            <p:cNvPr id="183" name="Google Shape;183;p109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09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09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09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09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09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09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09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09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09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09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09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09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09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09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09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09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09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09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09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09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09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09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09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09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09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09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09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09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09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09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09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09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09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09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09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09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09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09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09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09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09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09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09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09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09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09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09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09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09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09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4" name="Google Shape;234;p109"/>
          <p:cNvSpPr txBox="1"/>
          <p:nvPr>
            <p:ph idx="1" type="body"/>
          </p:nvPr>
        </p:nvSpPr>
        <p:spPr>
          <a:xfrm>
            <a:off x="5341700" y="1109975"/>
            <a:ext cx="3490500" cy="3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Helvetica Neue Light"/>
              <a:buChar char="●"/>
              <a:defRPr sz="15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●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●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Two-Column Text (Light)" type="twoColTx">
  <p:cSld name="TITLE_AND_TWO_COLUMNS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155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400"/>
              <a:buNone/>
              <a:defRPr sz="24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38" name="Google Shape;238;p155"/>
          <p:cNvSpPr txBox="1"/>
          <p:nvPr>
            <p:ph idx="1" type="body"/>
          </p:nvPr>
        </p:nvSpPr>
        <p:spPr>
          <a:xfrm>
            <a:off x="311700" y="863550"/>
            <a:ext cx="3999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9" name="Google Shape;239;p155"/>
          <p:cNvSpPr txBox="1"/>
          <p:nvPr>
            <p:ph idx="2" type="body"/>
          </p:nvPr>
        </p:nvSpPr>
        <p:spPr>
          <a:xfrm>
            <a:off x="4833000" y="863550"/>
            <a:ext cx="3999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0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2" name="Google Shape;242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3" name="Google Shape;243;p1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4" name="Google Shape;244;p100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5" name="Google Shape;245;p100"/>
          <p:cNvSpPr txBox="1"/>
          <p:nvPr>
            <p:ph idx="2" type="title"/>
          </p:nvPr>
        </p:nvSpPr>
        <p:spPr>
          <a:xfrm>
            <a:off x="311700" y="15222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Helvetica Neue Light"/>
              <a:buNone/>
              <a:defRPr b="0" sz="24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(Light)">
  <p:cSld name="TITLE_1_2_1_2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8" name="Google Shape;248;p138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 rot="408873">
            <a:off x="-2686079" y="-3971644"/>
            <a:ext cx="10793951" cy="11219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0" name="Google Shape;250;p138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1" name="Google Shape;251;p138"/>
          <p:cNvSpPr txBox="1"/>
          <p:nvPr/>
        </p:nvSpPr>
        <p:spPr>
          <a:xfrm>
            <a:off x="2905038" y="1912950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EB Garamond SemiBold"/>
                <a:ea typeface="EB Garamond SemiBold"/>
                <a:cs typeface="EB Garamond SemiBold"/>
                <a:sym typeface="EB Garamond SemiBold"/>
              </a:rPr>
              <a:t>Thank you</a:t>
            </a:r>
            <a:endParaRPr b="0" i="0" sz="3400" u="none" cap="none" strike="noStrike">
              <a:solidFill>
                <a:srgbClr val="000000"/>
              </a:solidFill>
              <a:highlight>
                <a:schemeClr val="lt1"/>
              </a:highlight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252" name="Google Shape;252;p138"/>
          <p:cNvSpPr txBox="1"/>
          <p:nvPr/>
        </p:nvSpPr>
        <p:spPr>
          <a:xfrm>
            <a:off x="2624100" y="2522550"/>
            <a:ext cx="3895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We welcome any and all questions or feedback at this time.</a:t>
            </a:r>
            <a:endParaRPr b="0" i="0" sz="1700" u="none" cap="none" strike="noStrike">
              <a:solidFill>
                <a:srgbClr val="000000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(4-step) (Light)">
  <p:cSld name="SECTION_HEADER_1_2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03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6" name="Google Shape;256;p10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103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None/>
              <a:defRPr sz="2400">
                <a:solidFill>
                  <a:srgbClr val="37354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258" name="Google Shape;258;p103"/>
          <p:cNvSpPr txBox="1"/>
          <p:nvPr>
            <p:ph idx="2" type="title"/>
          </p:nvPr>
        </p:nvSpPr>
        <p:spPr>
          <a:xfrm>
            <a:off x="3352950" y="988050"/>
            <a:ext cx="506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259" name="Google Shape;259;p103"/>
          <p:cNvSpPr txBox="1"/>
          <p:nvPr>
            <p:ph idx="3" type="title"/>
          </p:nvPr>
        </p:nvSpPr>
        <p:spPr>
          <a:xfrm>
            <a:off x="3352950" y="1380450"/>
            <a:ext cx="506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grpSp>
        <p:nvGrpSpPr>
          <p:cNvPr id="260" name="Google Shape;260;p103"/>
          <p:cNvGrpSpPr/>
          <p:nvPr/>
        </p:nvGrpSpPr>
        <p:grpSpPr>
          <a:xfrm>
            <a:off x="311706" y="1262476"/>
            <a:ext cx="2743773" cy="2743768"/>
            <a:chOff x="3736598" y="2170606"/>
            <a:chExt cx="404889" cy="404889"/>
          </a:xfrm>
        </p:grpSpPr>
        <p:sp>
          <p:nvSpPr>
            <p:cNvPr id="261" name="Google Shape;261;p103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03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03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013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03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" name="Google Shape;265;p103"/>
          <p:cNvSpPr txBox="1"/>
          <p:nvPr>
            <p:ph idx="4" type="title"/>
          </p:nvPr>
        </p:nvSpPr>
        <p:spPr>
          <a:xfrm>
            <a:off x="3352950" y="1865838"/>
            <a:ext cx="506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266" name="Google Shape;266;p103"/>
          <p:cNvSpPr txBox="1"/>
          <p:nvPr>
            <p:ph idx="5" type="title"/>
          </p:nvPr>
        </p:nvSpPr>
        <p:spPr>
          <a:xfrm>
            <a:off x="3352950" y="2258238"/>
            <a:ext cx="506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267" name="Google Shape;267;p103"/>
          <p:cNvSpPr txBox="1"/>
          <p:nvPr>
            <p:ph idx="6" type="title"/>
          </p:nvPr>
        </p:nvSpPr>
        <p:spPr>
          <a:xfrm>
            <a:off x="3352950" y="2687550"/>
            <a:ext cx="506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268" name="Google Shape;268;p103"/>
          <p:cNvSpPr txBox="1"/>
          <p:nvPr>
            <p:ph idx="7" type="title"/>
          </p:nvPr>
        </p:nvSpPr>
        <p:spPr>
          <a:xfrm>
            <a:off x="3352950" y="3079950"/>
            <a:ext cx="506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269" name="Google Shape;269;p103"/>
          <p:cNvSpPr txBox="1"/>
          <p:nvPr>
            <p:ph idx="8" type="title"/>
          </p:nvPr>
        </p:nvSpPr>
        <p:spPr>
          <a:xfrm>
            <a:off x="3352950" y="3565338"/>
            <a:ext cx="506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270" name="Google Shape;270;p103"/>
          <p:cNvSpPr txBox="1"/>
          <p:nvPr>
            <p:ph idx="9" type="title"/>
          </p:nvPr>
        </p:nvSpPr>
        <p:spPr>
          <a:xfrm>
            <a:off x="3352950" y="3957738"/>
            <a:ext cx="506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271" name="Google Shape;271;p103"/>
          <p:cNvSpPr txBox="1"/>
          <p:nvPr/>
        </p:nvSpPr>
        <p:spPr>
          <a:xfrm>
            <a:off x="1209700" y="12280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1" i="0" sz="2400" u="none" cap="none" strike="noStrike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2" name="Google Shape;272;p103"/>
          <p:cNvSpPr txBox="1"/>
          <p:nvPr/>
        </p:nvSpPr>
        <p:spPr>
          <a:xfrm>
            <a:off x="2134450" y="14080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b="1" i="0" sz="2400" u="none" cap="none" strike="noStrike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3" name="Google Shape;273;p103"/>
          <p:cNvSpPr txBox="1"/>
          <p:nvPr/>
        </p:nvSpPr>
        <p:spPr>
          <a:xfrm>
            <a:off x="2250300" y="28588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b="1" i="0" sz="2400" u="none" cap="none" strike="noStrike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4" name="Google Shape;274;p103"/>
          <p:cNvSpPr txBox="1"/>
          <p:nvPr/>
        </p:nvSpPr>
        <p:spPr>
          <a:xfrm>
            <a:off x="518400" y="256860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b="1" i="0" sz="2400" u="none" cap="none" strike="noStrike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5" name="Google Shape;275;p103"/>
          <p:cNvSpPr txBox="1"/>
          <p:nvPr>
            <p:ph idx="1" type="subTitle"/>
          </p:nvPr>
        </p:nvSpPr>
        <p:spPr>
          <a:xfrm>
            <a:off x="594600" y="1648950"/>
            <a:ext cx="98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6" name="Google Shape;276;p103"/>
          <p:cNvSpPr txBox="1"/>
          <p:nvPr>
            <p:ph idx="13" type="subTitle"/>
          </p:nvPr>
        </p:nvSpPr>
        <p:spPr>
          <a:xfrm>
            <a:off x="1973775" y="1865850"/>
            <a:ext cx="98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7" name="Google Shape;277;p103"/>
          <p:cNvSpPr txBox="1"/>
          <p:nvPr>
            <p:ph idx="14" type="subTitle"/>
          </p:nvPr>
        </p:nvSpPr>
        <p:spPr>
          <a:xfrm>
            <a:off x="1624288" y="3198900"/>
            <a:ext cx="98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8" name="Google Shape;278;p103"/>
          <p:cNvSpPr txBox="1"/>
          <p:nvPr>
            <p:ph idx="15" type="subTitle"/>
          </p:nvPr>
        </p:nvSpPr>
        <p:spPr>
          <a:xfrm>
            <a:off x="444138" y="2994238"/>
            <a:ext cx="98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s">
  <p:cSld name="BIG_NUMBER">
    <p:bg>
      <p:bgPr>
        <a:gradFill>
          <a:gsLst>
            <a:gs pos="0">
              <a:schemeClr val="lt1"/>
            </a:gs>
            <a:gs pos="41000">
              <a:schemeClr val="lt1"/>
            </a:gs>
            <a:gs pos="100000">
              <a:srgbClr val="D9D9D9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5"/>
          <p:cNvSpPr txBox="1"/>
          <p:nvPr>
            <p:ph hasCustomPrompt="1" type="title"/>
          </p:nvPr>
        </p:nvSpPr>
        <p:spPr>
          <a:xfrm>
            <a:off x="200850" y="953725"/>
            <a:ext cx="31173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6400"/>
              <a:buNone/>
              <a:defRPr sz="6400">
                <a:solidFill>
                  <a:srgbClr val="20134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281" name="Google Shape;281;p1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2" name="Google Shape;282;p105"/>
          <p:cNvSpPr txBox="1"/>
          <p:nvPr>
            <p:ph hasCustomPrompt="1" idx="2" type="title"/>
          </p:nvPr>
        </p:nvSpPr>
        <p:spPr>
          <a:xfrm>
            <a:off x="3013350" y="953725"/>
            <a:ext cx="31173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283" name="Google Shape;283;p105"/>
          <p:cNvSpPr txBox="1"/>
          <p:nvPr>
            <p:ph hasCustomPrompt="1" idx="3" type="title"/>
          </p:nvPr>
        </p:nvSpPr>
        <p:spPr>
          <a:xfrm>
            <a:off x="5825850" y="953725"/>
            <a:ext cx="31173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6400"/>
              <a:buNone/>
              <a:defRPr sz="6400">
                <a:solidFill>
                  <a:srgbClr val="523F9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284" name="Google Shape;284;p105"/>
          <p:cNvSpPr txBox="1"/>
          <p:nvPr>
            <p:ph idx="1" type="subTitle"/>
          </p:nvPr>
        </p:nvSpPr>
        <p:spPr>
          <a:xfrm>
            <a:off x="479450" y="2701800"/>
            <a:ext cx="2408100" cy="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400"/>
              <a:buNone/>
              <a:defRPr b="1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5" name="Google Shape;285;p105"/>
          <p:cNvSpPr txBox="1"/>
          <p:nvPr>
            <p:ph idx="4" type="subTitle"/>
          </p:nvPr>
        </p:nvSpPr>
        <p:spPr>
          <a:xfrm>
            <a:off x="3367950" y="2701800"/>
            <a:ext cx="2408100" cy="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6" name="Google Shape;286;p105"/>
          <p:cNvSpPr txBox="1"/>
          <p:nvPr>
            <p:ph idx="5" type="subTitle"/>
          </p:nvPr>
        </p:nvSpPr>
        <p:spPr>
          <a:xfrm>
            <a:off x="6180450" y="2701800"/>
            <a:ext cx="2408100" cy="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>
                <a:solidFill>
                  <a:srgbClr val="523F9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None/>
              <a:defRPr>
                <a:solidFill>
                  <a:srgbClr val="523F93"/>
                </a:solidFill>
              </a:defRPr>
            </a:lvl9pPr>
          </a:lstStyle>
          <a:p/>
        </p:txBody>
      </p:sp>
      <p:sp>
        <p:nvSpPr>
          <p:cNvPr id="287" name="Google Shape;287;p105"/>
          <p:cNvSpPr txBox="1"/>
          <p:nvPr>
            <p:ph idx="6" type="title"/>
          </p:nvPr>
        </p:nvSpPr>
        <p:spPr>
          <a:xfrm>
            <a:off x="1727700" y="327025"/>
            <a:ext cx="56886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(Light)">
  <p:cSld name="CUSTOM_2_3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0" name="Google Shape;290;p107"/>
          <p:cNvSpPr txBox="1"/>
          <p:nvPr>
            <p:ph type="title"/>
          </p:nvPr>
        </p:nvSpPr>
        <p:spPr>
          <a:xfrm>
            <a:off x="813075" y="600425"/>
            <a:ext cx="7377000" cy="16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1" name="Google Shape;291;p107"/>
          <p:cNvSpPr txBox="1"/>
          <p:nvPr>
            <p:ph idx="1" type="subTitle"/>
          </p:nvPr>
        </p:nvSpPr>
        <p:spPr>
          <a:xfrm>
            <a:off x="512875" y="2789475"/>
            <a:ext cx="77430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292" name="Google Shape;292;p107"/>
          <p:cNvCxnSpPr/>
          <p:nvPr/>
        </p:nvCxnSpPr>
        <p:spPr>
          <a:xfrm>
            <a:off x="4111950" y="2703675"/>
            <a:ext cx="92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3" name="Google Shape;293;p107"/>
          <p:cNvSpPr txBox="1"/>
          <p:nvPr/>
        </p:nvSpPr>
        <p:spPr>
          <a:xfrm>
            <a:off x="94850" y="83500"/>
            <a:ext cx="10434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b="1" i="0" lang="en" sz="100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“</a:t>
            </a:r>
            <a:endParaRPr b="1" i="0" sz="100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94" name="Google Shape;294;p107"/>
          <p:cNvSpPr txBox="1"/>
          <p:nvPr/>
        </p:nvSpPr>
        <p:spPr>
          <a:xfrm>
            <a:off x="8100588" y="1431075"/>
            <a:ext cx="10434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b="1" i="0" lang="en" sz="100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”</a:t>
            </a:r>
            <a:endParaRPr b="1" i="0" sz="100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-Aspect Graph (Light)">
  <p:cSld name="CUSTOM_3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11"/>
          <p:cNvSpPr/>
          <p:nvPr/>
        </p:nvSpPr>
        <p:spPr>
          <a:xfrm>
            <a:off x="2279400" y="0"/>
            <a:ext cx="4572000" cy="46431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1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8" name="Google Shape;298;p111"/>
          <p:cNvGrpSpPr/>
          <p:nvPr/>
        </p:nvGrpSpPr>
        <p:grpSpPr>
          <a:xfrm>
            <a:off x="2545136" y="327280"/>
            <a:ext cx="4053737" cy="3996750"/>
            <a:chOff x="2389399" y="2595741"/>
            <a:chExt cx="812796" cy="801369"/>
          </a:xfrm>
        </p:grpSpPr>
        <p:grpSp>
          <p:nvGrpSpPr>
            <p:cNvPr id="299" name="Google Shape;299;p111"/>
            <p:cNvGrpSpPr/>
            <p:nvPr/>
          </p:nvGrpSpPr>
          <p:grpSpPr>
            <a:xfrm>
              <a:off x="2492145" y="2881565"/>
              <a:ext cx="607299" cy="229751"/>
              <a:chOff x="2492145" y="2881565"/>
              <a:chExt cx="607299" cy="229751"/>
            </a:xfrm>
          </p:grpSpPr>
          <p:sp>
            <p:nvSpPr>
              <p:cNvPr id="300" name="Google Shape;300;p111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111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111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3" name="Google Shape;303;p111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304" name="Google Shape;304;p111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305" name="Google Shape;305;p111"/>
                <p:cNvGrpSpPr/>
                <p:nvPr/>
              </p:nvGrpSpPr>
              <p:grpSpPr>
                <a:xfrm>
                  <a:off x="2493852" y="2794333"/>
                  <a:ext cx="259185" cy="98233"/>
                  <a:chOff x="2493852" y="2794333"/>
                  <a:chExt cx="259185" cy="98233"/>
                </a:xfrm>
              </p:grpSpPr>
              <p:sp>
                <p:nvSpPr>
                  <p:cNvPr id="306" name="Google Shape;306;p111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7" name="Google Shape;307;p111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8" name="Google Shape;308;p111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09" name="Google Shape;309;p111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310" name="Google Shape;310;p111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1" name="Google Shape;311;p111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312" name="Google Shape;312;p111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313" name="Google Shape;313;p111"/>
                <p:cNvGrpSpPr/>
                <p:nvPr/>
              </p:nvGrpSpPr>
              <p:grpSpPr>
                <a:xfrm>
                  <a:off x="2788083" y="2794333"/>
                  <a:ext cx="15356" cy="98233"/>
                  <a:chOff x="2788083" y="2794333"/>
                  <a:chExt cx="15356" cy="98233"/>
                </a:xfrm>
              </p:grpSpPr>
              <p:sp>
                <p:nvSpPr>
                  <p:cNvPr id="314" name="Google Shape;314;p111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5" name="Google Shape;315;p111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6" name="Google Shape;316;p111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17" name="Google Shape;317;p111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318" name="Google Shape;318;p111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9" name="Google Shape;319;p111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320" name="Google Shape;320;p111"/>
              <p:cNvGrpSpPr/>
              <p:nvPr/>
            </p:nvGrpSpPr>
            <p:grpSpPr>
              <a:xfrm>
                <a:off x="2838475" y="2595741"/>
                <a:ext cx="363720" cy="296825"/>
                <a:chOff x="2838475" y="2595741"/>
                <a:chExt cx="363720" cy="296825"/>
              </a:xfrm>
            </p:grpSpPr>
            <p:grpSp>
              <p:nvGrpSpPr>
                <p:cNvPr id="321" name="Google Shape;321;p111"/>
                <p:cNvGrpSpPr/>
                <p:nvPr/>
              </p:nvGrpSpPr>
              <p:grpSpPr>
                <a:xfrm>
                  <a:off x="2838475" y="2794333"/>
                  <a:ext cx="259186" cy="98233"/>
                  <a:chOff x="2838475" y="2794333"/>
                  <a:chExt cx="259186" cy="98233"/>
                </a:xfrm>
              </p:grpSpPr>
              <p:sp>
                <p:nvSpPr>
                  <p:cNvPr id="322" name="Google Shape;322;p111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3" name="Google Shape;323;p111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4" name="Google Shape;324;p111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25" name="Google Shape;325;p111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326" name="Google Shape;326;p111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7" name="Google Shape;327;p111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  <p:grpSp>
          <p:nvGrpSpPr>
            <p:cNvPr id="328" name="Google Shape;328;p111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329" name="Google Shape;329;p111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330" name="Google Shape;330;p111"/>
                <p:cNvGrpSpPr/>
                <p:nvPr/>
              </p:nvGrpSpPr>
              <p:grpSpPr>
                <a:xfrm>
                  <a:off x="2788083" y="3100241"/>
                  <a:ext cx="15356" cy="98236"/>
                  <a:chOff x="2788083" y="3100241"/>
                  <a:chExt cx="15356" cy="98236"/>
                </a:xfrm>
              </p:grpSpPr>
              <p:sp>
                <p:nvSpPr>
                  <p:cNvPr id="331" name="Google Shape;331;p111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" name="Google Shape;332;p111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" name="Google Shape;333;p111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34" name="Google Shape;334;p111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335" name="Google Shape;335;p111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6" name="Google Shape;336;p111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337" name="Google Shape;337;p111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338" name="Google Shape;338;p111"/>
                <p:cNvGrpSpPr/>
                <p:nvPr/>
              </p:nvGrpSpPr>
              <p:grpSpPr>
                <a:xfrm>
                  <a:off x="2493852" y="3100241"/>
                  <a:ext cx="259185" cy="98236"/>
                  <a:chOff x="2493852" y="3100241"/>
                  <a:chExt cx="259185" cy="98236"/>
                </a:xfrm>
              </p:grpSpPr>
              <p:sp>
                <p:nvSpPr>
                  <p:cNvPr id="339" name="Google Shape;339;p111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0" name="Google Shape;340;p111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1" name="Google Shape;341;p111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42" name="Google Shape;342;p111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343" name="Google Shape;343;p111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4" name="Google Shape;344;p111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345" name="Google Shape;345;p111"/>
              <p:cNvGrpSpPr/>
              <p:nvPr/>
            </p:nvGrpSpPr>
            <p:grpSpPr>
              <a:xfrm>
                <a:off x="2838475" y="3100241"/>
                <a:ext cx="363720" cy="296869"/>
                <a:chOff x="2838475" y="3100241"/>
                <a:chExt cx="363720" cy="296869"/>
              </a:xfrm>
            </p:grpSpPr>
            <p:grpSp>
              <p:nvGrpSpPr>
                <p:cNvPr id="346" name="Google Shape;346;p111"/>
                <p:cNvGrpSpPr/>
                <p:nvPr/>
              </p:nvGrpSpPr>
              <p:grpSpPr>
                <a:xfrm>
                  <a:off x="2838475" y="3100241"/>
                  <a:ext cx="259186" cy="98236"/>
                  <a:chOff x="2838475" y="3100241"/>
                  <a:chExt cx="259186" cy="98236"/>
                </a:xfrm>
              </p:grpSpPr>
              <p:sp>
                <p:nvSpPr>
                  <p:cNvPr id="347" name="Google Shape;347;p111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" name="Google Shape;348;p111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9" name="Google Shape;349;p111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50" name="Google Shape;350;p111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351" name="Google Shape;351;p111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523F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2" name="Google Shape;352;p111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  <p:sp>
        <p:nvSpPr>
          <p:cNvPr id="353" name="Google Shape;353;p111"/>
          <p:cNvSpPr txBox="1"/>
          <p:nvPr>
            <p:ph idx="1" type="subTitle"/>
          </p:nvPr>
        </p:nvSpPr>
        <p:spPr>
          <a:xfrm>
            <a:off x="2596525" y="3864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4" name="Google Shape;354;p111"/>
          <p:cNvSpPr txBox="1"/>
          <p:nvPr>
            <p:ph idx="2" type="subTitle"/>
          </p:nvPr>
        </p:nvSpPr>
        <p:spPr>
          <a:xfrm>
            <a:off x="4066650" y="3864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5" name="Google Shape;355;p111"/>
          <p:cNvSpPr txBox="1"/>
          <p:nvPr>
            <p:ph idx="3" type="subTitle"/>
          </p:nvPr>
        </p:nvSpPr>
        <p:spPr>
          <a:xfrm>
            <a:off x="5536775" y="3864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6" name="Google Shape;356;p111"/>
          <p:cNvSpPr txBox="1"/>
          <p:nvPr>
            <p:ph idx="4" type="subTitle"/>
          </p:nvPr>
        </p:nvSpPr>
        <p:spPr>
          <a:xfrm>
            <a:off x="2596525" y="35119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7" name="Google Shape;357;p111"/>
          <p:cNvSpPr txBox="1"/>
          <p:nvPr>
            <p:ph idx="5" type="subTitle"/>
          </p:nvPr>
        </p:nvSpPr>
        <p:spPr>
          <a:xfrm>
            <a:off x="4066650" y="35119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8" name="Google Shape;358;p111"/>
          <p:cNvSpPr txBox="1"/>
          <p:nvPr>
            <p:ph idx="6" type="subTitle"/>
          </p:nvPr>
        </p:nvSpPr>
        <p:spPr>
          <a:xfrm>
            <a:off x="5536700" y="35119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400"/>
              <a:buNone/>
              <a:defRPr b="1" sz="1400">
                <a:solidFill>
                  <a:srgbClr val="523F93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9" name="Google Shape;359;p111"/>
          <p:cNvSpPr txBox="1"/>
          <p:nvPr>
            <p:ph idx="7" type="subTitle"/>
          </p:nvPr>
        </p:nvSpPr>
        <p:spPr>
          <a:xfrm>
            <a:off x="327050" y="475700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0" name="Google Shape;360;p111"/>
          <p:cNvSpPr txBox="1"/>
          <p:nvPr>
            <p:ph idx="8" type="subTitle"/>
          </p:nvPr>
        </p:nvSpPr>
        <p:spPr>
          <a:xfrm>
            <a:off x="327050" y="1866875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1" name="Google Shape;361;p111"/>
          <p:cNvSpPr txBox="1"/>
          <p:nvPr>
            <p:ph idx="9" type="subTitle"/>
          </p:nvPr>
        </p:nvSpPr>
        <p:spPr>
          <a:xfrm>
            <a:off x="326900" y="3258050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2" name="Google Shape;362;p111"/>
          <p:cNvSpPr txBox="1"/>
          <p:nvPr>
            <p:ph idx="13" type="subTitle"/>
          </p:nvPr>
        </p:nvSpPr>
        <p:spPr>
          <a:xfrm>
            <a:off x="7006900" y="475700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3" name="Google Shape;363;p111"/>
          <p:cNvSpPr txBox="1"/>
          <p:nvPr>
            <p:ph idx="14" type="subTitle"/>
          </p:nvPr>
        </p:nvSpPr>
        <p:spPr>
          <a:xfrm>
            <a:off x="7006900" y="1866875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4" name="Google Shape;364;p111"/>
          <p:cNvSpPr txBox="1"/>
          <p:nvPr>
            <p:ph idx="15" type="subTitle"/>
          </p:nvPr>
        </p:nvSpPr>
        <p:spPr>
          <a:xfrm>
            <a:off x="7006750" y="3258050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None/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5" name="Google Shape;365;p111"/>
          <p:cNvSpPr txBox="1"/>
          <p:nvPr>
            <p:ph type="title"/>
          </p:nvPr>
        </p:nvSpPr>
        <p:spPr>
          <a:xfrm>
            <a:off x="3423225" y="2074925"/>
            <a:ext cx="22977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-Aspect Graph (Dark)">
  <p:cSld name="CUSTOM_3_1">
    <p:bg>
      <p:bgPr>
        <a:solidFill>
          <a:srgbClr val="373540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12"/>
          <p:cNvSpPr/>
          <p:nvPr/>
        </p:nvSpPr>
        <p:spPr>
          <a:xfrm>
            <a:off x="2279400" y="0"/>
            <a:ext cx="4572000" cy="4663200"/>
          </a:xfrm>
          <a:prstGeom prst="rect">
            <a:avLst/>
          </a:prstGeom>
          <a:gradFill>
            <a:gsLst>
              <a:gs pos="0">
                <a:srgbClr val="6F6B84"/>
              </a:gs>
              <a:gs pos="36000">
                <a:srgbClr val="646076"/>
              </a:gs>
              <a:gs pos="100000">
                <a:srgbClr val="37354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1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69" name="Google Shape;369;p112"/>
          <p:cNvGrpSpPr/>
          <p:nvPr/>
        </p:nvGrpSpPr>
        <p:grpSpPr>
          <a:xfrm>
            <a:off x="2545136" y="327280"/>
            <a:ext cx="4053737" cy="3996750"/>
            <a:chOff x="2389399" y="2595741"/>
            <a:chExt cx="812796" cy="801369"/>
          </a:xfrm>
        </p:grpSpPr>
        <p:grpSp>
          <p:nvGrpSpPr>
            <p:cNvPr id="370" name="Google Shape;370;p112"/>
            <p:cNvGrpSpPr/>
            <p:nvPr/>
          </p:nvGrpSpPr>
          <p:grpSpPr>
            <a:xfrm>
              <a:off x="2492145" y="2881565"/>
              <a:ext cx="607299" cy="229751"/>
              <a:chOff x="2492145" y="2881565"/>
              <a:chExt cx="607299" cy="229751"/>
            </a:xfrm>
          </p:grpSpPr>
          <p:sp>
            <p:nvSpPr>
              <p:cNvPr id="371" name="Google Shape;371;p112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112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112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4" name="Google Shape;374;p112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375" name="Google Shape;375;p112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376" name="Google Shape;376;p112"/>
                <p:cNvGrpSpPr/>
                <p:nvPr/>
              </p:nvGrpSpPr>
              <p:grpSpPr>
                <a:xfrm>
                  <a:off x="2493852" y="2794333"/>
                  <a:ext cx="259185" cy="98233"/>
                  <a:chOff x="2493852" y="2794333"/>
                  <a:chExt cx="259185" cy="98233"/>
                </a:xfrm>
              </p:grpSpPr>
              <p:sp>
                <p:nvSpPr>
                  <p:cNvPr id="377" name="Google Shape;377;p112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8" name="Google Shape;378;p112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9" name="Google Shape;379;p112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80" name="Google Shape;380;p112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381" name="Google Shape;381;p112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2" name="Google Shape;382;p112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383" name="Google Shape;383;p112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384" name="Google Shape;384;p112"/>
                <p:cNvGrpSpPr/>
                <p:nvPr/>
              </p:nvGrpSpPr>
              <p:grpSpPr>
                <a:xfrm>
                  <a:off x="2788083" y="2794333"/>
                  <a:ext cx="15356" cy="98233"/>
                  <a:chOff x="2788083" y="2794333"/>
                  <a:chExt cx="15356" cy="98233"/>
                </a:xfrm>
              </p:grpSpPr>
              <p:sp>
                <p:nvSpPr>
                  <p:cNvPr id="385" name="Google Shape;385;p112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6" name="Google Shape;386;p112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7" name="Google Shape;387;p112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88" name="Google Shape;388;p112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389" name="Google Shape;389;p112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0" name="Google Shape;390;p112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391" name="Google Shape;391;p112"/>
              <p:cNvGrpSpPr/>
              <p:nvPr/>
            </p:nvGrpSpPr>
            <p:grpSpPr>
              <a:xfrm>
                <a:off x="2838475" y="2595741"/>
                <a:ext cx="363720" cy="296825"/>
                <a:chOff x="2838475" y="2595741"/>
                <a:chExt cx="363720" cy="296825"/>
              </a:xfrm>
            </p:grpSpPr>
            <p:grpSp>
              <p:nvGrpSpPr>
                <p:cNvPr id="392" name="Google Shape;392;p112"/>
                <p:cNvGrpSpPr/>
                <p:nvPr/>
              </p:nvGrpSpPr>
              <p:grpSpPr>
                <a:xfrm>
                  <a:off x="2838475" y="2794333"/>
                  <a:ext cx="259186" cy="98233"/>
                  <a:chOff x="2838475" y="2794333"/>
                  <a:chExt cx="259186" cy="98233"/>
                </a:xfrm>
              </p:grpSpPr>
              <p:sp>
                <p:nvSpPr>
                  <p:cNvPr id="393" name="Google Shape;393;p112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4" name="Google Shape;394;p112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5" name="Google Shape;395;p112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96" name="Google Shape;396;p112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397" name="Google Shape;397;p112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8" name="Google Shape;398;p112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  <p:grpSp>
          <p:nvGrpSpPr>
            <p:cNvPr id="399" name="Google Shape;399;p112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400" name="Google Shape;400;p112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401" name="Google Shape;401;p112"/>
                <p:cNvGrpSpPr/>
                <p:nvPr/>
              </p:nvGrpSpPr>
              <p:grpSpPr>
                <a:xfrm>
                  <a:off x="2788083" y="3100241"/>
                  <a:ext cx="15356" cy="98236"/>
                  <a:chOff x="2788083" y="3100241"/>
                  <a:chExt cx="15356" cy="98236"/>
                </a:xfrm>
              </p:grpSpPr>
              <p:sp>
                <p:nvSpPr>
                  <p:cNvPr id="402" name="Google Shape;402;p112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3" name="Google Shape;403;p112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4" name="Google Shape;404;p112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405" name="Google Shape;405;p112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406" name="Google Shape;406;p112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7" name="Google Shape;407;p112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408" name="Google Shape;408;p112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409" name="Google Shape;409;p112"/>
                <p:cNvGrpSpPr/>
                <p:nvPr/>
              </p:nvGrpSpPr>
              <p:grpSpPr>
                <a:xfrm>
                  <a:off x="2493852" y="3100241"/>
                  <a:ext cx="259185" cy="98236"/>
                  <a:chOff x="2493852" y="3100241"/>
                  <a:chExt cx="259185" cy="98236"/>
                </a:xfrm>
              </p:grpSpPr>
              <p:sp>
                <p:nvSpPr>
                  <p:cNvPr id="410" name="Google Shape;410;p112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1" name="Google Shape;411;p112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2" name="Google Shape;412;p112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413" name="Google Shape;413;p112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414" name="Google Shape;414;p112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5" name="Google Shape;415;p112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416" name="Google Shape;416;p112"/>
              <p:cNvGrpSpPr/>
              <p:nvPr/>
            </p:nvGrpSpPr>
            <p:grpSpPr>
              <a:xfrm>
                <a:off x="2838475" y="3100241"/>
                <a:ext cx="363720" cy="296869"/>
                <a:chOff x="2838475" y="3100241"/>
                <a:chExt cx="363720" cy="296869"/>
              </a:xfrm>
            </p:grpSpPr>
            <p:grpSp>
              <p:nvGrpSpPr>
                <p:cNvPr id="417" name="Google Shape;417;p112"/>
                <p:cNvGrpSpPr/>
                <p:nvPr/>
              </p:nvGrpSpPr>
              <p:grpSpPr>
                <a:xfrm>
                  <a:off x="2838475" y="3100241"/>
                  <a:ext cx="259186" cy="98236"/>
                  <a:chOff x="2838475" y="3100241"/>
                  <a:chExt cx="259186" cy="98236"/>
                </a:xfrm>
              </p:grpSpPr>
              <p:sp>
                <p:nvSpPr>
                  <p:cNvPr id="418" name="Google Shape;418;p112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9" name="Google Shape;419;p112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0" name="Google Shape;420;p112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C4C0C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421" name="Google Shape;421;p112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422" name="Google Shape;422;p112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C4C0C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3" name="Google Shape;423;p112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  <p:sp>
        <p:nvSpPr>
          <p:cNvPr id="424" name="Google Shape;424;p112"/>
          <p:cNvSpPr txBox="1"/>
          <p:nvPr>
            <p:ph idx="1" type="subTitle"/>
          </p:nvPr>
        </p:nvSpPr>
        <p:spPr>
          <a:xfrm>
            <a:off x="2596525" y="3864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425" name="Google Shape;425;p112"/>
          <p:cNvSpPr txBox="1"/>
          <p:nvPr>
            <p:ph idx="2" type="subTitle"/>
          </p:nvPr>
        </p:nvSpPr>
        <p:spPr>
          <a:xfrm>
            <a:off x="4066650" y="3864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426" name="Google Shape;426;p112"/>
          <p:cNvSpPr txBox="1"/>
          <p:nvPr>
            <p:ph idx="3" type="subTitle"/>
          </p:nvPr>
        </p:nvSpPr>
        <p:spPr>
          <a:xfrm>
            <a:off x="5536775" y="3864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427" name="Google Shape;427;p112"/>
          <p:cNvSpPr txBox="1"/>
          <p:nvPr>
            <p:ph idx="4" type="subTitle"/>
          </p:nvPr>
        </p:nvSpPr>
        <p:spPr>
          <a:xfrm>
            <a:off x="2596525" y="35119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428" name="Google Shape;428;p112"/>
          <p:cNvSpPr txBox="1"/>
          <p:nvPr>
            <p:ph idx="5" type="subTitle"/>
          </p:nvPr>
        </p:nvSpPr>
        <p:spPr>
          <a:xfrm>
            <a:off x="4066650" y="35119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429" name="Google Shape;429;p112"/>
          <p:cNvSpPr txBox="1"/>
          <p:nvPr>
            <p:ph idx="6" type="subTitle"/>
          </p:nvPr>
        </p:nvSpPr>
        <p:spPr>
          <a:xfrm>
            <a:off x="5536700" y="3511975"/>
            <a:ext cx="1010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400"/>
              <a:buNone/>
              <a:defRPr b="1" sz="14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430" name="Google Shape;430;p112"/>
          <p:cNvSpPr txBox="1"/>
          <p:nvPr>
            <p:ph idx="7" type="subTitle"/>
          </p:nvPr>
        </p:nvSpPr>
        <p:spPr>
          <a:xfrm>
            <a:off x="327050" y="475700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1" name="Google Shape;431;p112"/>
          <p:cNvSpPr txBox="1"/>
          <p:nvPr>
            <p:ph idx="8" type="subTitle"/>
          </p:nvPr>
        </p:nvSpPr>
        <p:spPr>
          <a:xfrm>
            <a:off x="327050" y="1866875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2" name="Google Shape;432;p112"/>
          <p:cNvSpPr txBox="1"/>
          <p:nvPr>
            <p:ph idx="9" type="subTitle"/>
          </p:nvPr>
        </p:nvSpPr>
        <p:spPr>
          <a:xfrm>
            <a:off x="326900" y="3258050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3" name="Google Shape;433;p112"/>
          <p:cNvSpPr txBox="1"/>
          <p:nvPr>
            <p:ph idx="13" type="subTitle"/>
          </p:nvPr>
        </p:nvSpPr>
        <p:spPr>
          <a:xfrm>
            <a:off x="7006900" y="475700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4" name="Google Shape;434;p112"/>
          <p:cNvSpPr txBox="1"/>
          <p:nvPr>
            <p:ph idx="14" type="subTitle"/>
          </p:nvPr>
        </p:nvSpPr>
        <p:spPr>
          <a:xfrm>
            <a:off x="7006900" y="1866875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5" name="Google Shape;435;p112"/>
          <p:cNvSpPr txBox="1"/>
          <p:nvPr>
            <p:ph idx="15" type="subTitle"/>
          </p:nvPr>
        </p:nvSpPr>
        <p:spPr>
          <a:xfrm>
            <a:off x="7006750" y="3258050"/>
            <a:ext cx="18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 Light"/>
              <a:buNone/>
              <a:defRPr sz="1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6" name="Google Shape;436;p112"/>
          <p:cNvSpPr txBox="1"/>
          <p:nvPr>
            <p:ph type="title"/>
          </p:nvPr>
        </p:nvSpPr>
        <p:spPr>
          <a:xfrm>
            <a:off x="3423225" y="2074925"/>
            <a:ext cx="22977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437" name="Google Shape;437;p1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8" name="Google Shape;438;p112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uiding Questions (Light)">
  <p:cSld name="CUSTOM_4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1" name="Google Shape;441;p1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42" name="Google Shape;442;p115"/>
          <p:cNvGrpSpPr/>
          <p:nvPr/>
        </p:nvGrpSpPr>
        <p:grpSpPr>
          <a:xfrm>
            <a:off x="-3237505" y="629414"/>
            <a:ext cx="11581043" cy="4534766"/>
            <a:chOff x="-4105805" y="-630138"/>
            <a:chExt cx="12047272" cy="4892400"/>
          </a:xfrm>
        </p:grpSpPr>
        <p:sp>
          <p:nvSpPr>
            <p:cNvPr id="443" name="Google Shape;443;p115"/>
            <p:cNvSpPr/>
            <p:nvPr/>
          </p:nvSpPr>
          <p:spPr>
            <a:xfrm>
              <a:off x="-4105805" y="-630138"/>
              <a:ext cx="4892400" cy="4892400"/>
            </a:xfrm>
            <a:prstGeom prst="blockArc">
              <a:avLst>
                <a:gd fmla="val 18900000" name="adj1"/>
                <a:gd fmla="val 2700000" name="adj2"/>
                <a:gd fmla="val 441" name="adj3"/>
              </a:avLst>
            </a:prstGeom>
            <a:noFill/>
            <a:ln cap="rnd" cmpd="sng" w="22225">
              <a:solidFill>
                <a:srgbClr val="3134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15"/>
            <p:cNvSpPr/>
            <p:nvPr/>
          </p:nvSpPr>
          <p:spPr>
            <a:xfrm>
              <a:off x="505906" y="363220"/>
              <a:ext cx="7435500" cy="726300"/>
            </a:xfrm>
            <a:prstGeom prst="rect">
              <a:avLst/>
            </a:prstGeom>
            <a:solidFill>
              <a:srgbClr val="24253D"/>
            </a:solidFill>
            <a:ln cap="rnd" cmpd="sng" w="2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15"/>
            <p:cNvSpPr txBox="1"/>
            <p:nvPr/>
          </p:nvSpPr>
          <p:spPr>
            <a:xfrm>
              <a:off x="505906" y="363220"/>
              <a:ext cx="7435500" cy="726300"/>
            </a:xfrm>
            <a:prstGeom prst="rect">
              <a:avLst/>
            </a:prstGeom>
            <a:solidFill>
              <a:srgbClr val="1B1534"/>
            </a:solidFill>
            <a:ln>
              <a:noFill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15"/>
            <p:cNvSpPr/>
            <p:nvPr/>
          </p:nvSpPr>
          <p:spPr>
            <a:xfrm>
              <a:off x="51881" y="27241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22225">
              <a:solidFill>
                <a:srgbClr val="2425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15"/>
            <p:cNvSpPr/>
            <p:nvPr/>
          </p:nvSpPr>
          <p:spPr>
            <a:xfrm>
              <a:off x="769967" y="1452880"/>
              <a:ext cx="7171500" cy="726300"/>
            </a:xfrm>
            <a:prstGeom prst="rect">
              <a:avLst/>
            </a:prstGeom>
            <a:solidFill>
              <a:srgbClr val="565874"/>
            </a:solidFill>
            <a:ln cap="rnd" cmpd="sng" w="2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15"/>
            <p:cNvSpPr txBox="1"/>
            <p:nvPr/>
          </p:nvSpPr>
          <p:spPr>
            <a:xfrm>
              <a:off x="769967" y="1452880"/>
              <a:ext cx="7171500" cy="726300"/>
            </a:xfrm>
            <a:prstGeom prst="rect">
              <a:avLst/>
            </a:prstGeom>
            <a:solidFill>
              <a:srgbClr val="4D217A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15"/>
            <p:cNvSpPr/>
            <p:nvPr/>
          </p:nvSpPr>
          <p:spPr>
            <a:xfrm>
              <a:off x="315942" y="136207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22225">
              <a:solidFill>
                <a:srgbClr val="5658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15"/>
            <p:cNvSpPr/>
            <p:nvPr/>
          </p:nvSpPr>
          <p:spPr>
            <a:xfrm>
              <a:off x="505906" y="2542540"/>
              <a:ext cx="7435500" cy="726300"/>
            </a:xfrm>
            <a:prstGeom prst="rect">
              <a:avLst/>
            </a:prstGeom>
            <a:solidFill>
              <a:srgbClr val="98989D"/>
            </a:solidFill>
            <a:ln cap="rnd" cmpd="sng" w="2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15"/>
            <p:cNvSpPr txBox="1"/>
            <p:nvPr/>
          </p:nvSpPr>
          <p:spPr>
            <a:xfrm>
              <a:off x="505906" y="2542540"/>
              <a:ext cx="7435500" cy="726300"/>
            </a:xfrm>
            <a:prstGeom prst="rect">
              <a:avLst/>
            </a:prstGeom>
            <a:solidFill>
              <a:srgbClr val="7B919D"/>
            </a:solidFill>
            <a:ln>
              <a:noFill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b="0" i="0" sz="3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15"/>
            <p:cNvSpPr/>
            <p:nvPr/>
          </p:nvSpPr>
          <p:spPr>
            <a:xfrm>
              <a:off x="51881" y="245173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22225">
              <a:solidFill>
                <a:srgbClr val="98989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3" name="Google Shape;453;p115"/>
          <p:cNvSpPr txBox="1"/>
          <p:nvPr>
            <p:ph idx="1" type="subTitle"/>
          </p:nvPr>
        </p:nvSpPr>
        <p:spPr>
          <a:xfrm>
            <a:off x="1714500" y="1574900"/>
            <a:ext cx="6679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454" name="Google Shape;454;p115"/>
          <p:cNvGrpSpPr/>
          <p:nvPr/>
        </p:nvGrpSpPr>
        <p:grpSpPr>
          <a:xfrm>
            <a:off x="998034" y="1676298"/>
            <a:ext cx="393602" cy="393602"/>
            <a:chOff x="892750" y="4993750"/>
            <a:chExt cx="483125" cy="483125"/>
          </a:xfrm>
        </p:grpSpPr>
        <p:sp>
          <p:nvSpPr>
            <p:cNvPr id="455" name="Google Shape;455;p115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15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15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8" name="Google Shape;458;p115"/>
          <p:cNvGrpSpPr/>
          <p:nvPr/>
        </p:nvGrpSpPr>
        <p:grpSpPr>
          <a:xfrm>
            <a:off x="1243880" y="2685792"/>
            <a:ext cx="393602" cy="393602"/>
            <a:chOff x="1487200" y="4993750"/>
            <a:chExt cx="483125" cy="483125"/>
          </a:xfrm>
        </p:grpSpPr>
        <p:sp>
          <p:nvSpPr>
            <p:cNvPr id="459" name="Google Shape;459;p115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15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1" name="Google Shape;461;p115"/>
          <p:cNvGrpSpPr/>
          <p:nvPr/>
        </p:nvGrpSpPr>
        <p:grpSpPr>
          <a:xfrm>
            <a:off x="998033" y="3695312"/>
            <a:ext cx="393602" cy="393650"/>
            <a:chOff x="2081650" y="4993750"/>
            <a:chExt cx="483125" cy="483125"/>
          </a:xfrm>
        </p:grpSpPr>
        <p:sp>
          <p:nvSpPr>
            <p:cNvPr id="462" name="Google Shape;462;p115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15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4" name="Google Shape;464;p115"/>
          <p:cNvSpPr txBox="1"/>
          <p:nvPr>
            <p:ph idx="2" type="subTitle"/>
          </p:nvPr>
        </p:nvSpPr>
        <p:spPr>
          <a:xfrm>
            <a:off x="1992000" y="2565050"/>
            <a:ext cx="64020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5" name="Google Shape;465;p115"/>
          <p:cNvSpPr txBox="1"/>
          <p:nvPr>
            <p:ph idx="3" type="subTitle"/>
          </p:nvPr>
        </p:nvSpPr>
        <p:spPr>
          <a:xfrm>
            <a:off x="1637475" y="3574575"/>
            <a:ext cx="6679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(Light)">
  <p:cSld name="CUSTOM_8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88"/>
          <p:cNvSpPr txBox="1"/>
          <p:nvPr/>
        </p:nvSpPr>
        <p:spPr>
          <a:xfrm>
            <a:off x="2951700" y="348425"/>
            <a:ext cx="324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Presentation Agenda</a:t>
            </a:r>
            <a:endParaRPr b="0" i="0" sz="2800" u="none" cap="none" strike="noStrike">
              <a:solidFill>
                <a:srgbClr val="00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49" name="Google Shape;49;p88"/>
          <p:cNvSpPr txBox="1"/>
          <p:nvPr>
            <p:ph idx="1" type="subTitle"/>
          </p:nvPr>
        </p:nvSpPr>
        <p:spPr>
          <a:xfrm>
            <a:off x="1844750" y="12722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" name="Google Shape;50;p88"/>
          <p:cNvSpPr txBox="1"/>
          <p:nvPr>
            <p:ph idx="2" type="subTitle"/>
          </p:nvPr>
        </p:nvSpPr>
        <p:spPr>
          <a:xfrm>
            <a:off x="5911775" y="12722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" name="Google Shape;51;p88"/>
          <p:cNvSpPr txBox="1"/>
          <p:nvPr>
            <p:ph idx="3" type="subTitle"/>
          </p:nvPr>
        </p:nvSpPr>
        <p:spPr>
          <a:xfrm>
            <a:off x="1844750" y="28517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" name="Google Shape;52;p88"/>
          <p:cNvSpPr txBox="1"/>
          <p:nvPr>
            <p:ph idx="4" type="subTitle"/>
          </p:nvPr>
        </p:nvSpPr>
        <p:spPr>
          <a:xfrm>
            <a:off x="5911775" y="28517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53" name="Google Shape;53;p88"/>
          <p:cNvCxnSpPr/>
          <p:nvPr/>
        </p:nvCxnSpPr>
        <p:spPr>
          <a:xfrm>
            <a:off x="4572000" y="1228900"/>
            <a:ext cx="0" cy="131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4" name="Google Shape;54;p88"/>
          <p:cNvCxnSpPr/>
          <p:nvPr/>
        </p:nvCxnSpPr>
        <p:spPr>
          <a:xfrm>
            <a:off x="4572000" y="2900650"/>
            <a:ext cx="0" cy="131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" name="Google Shape;55;p88"/>
          <p:cNvSpPr txBox="1"/>
          <p:nvPr/>
        </p:nvSpPr>
        <p:spPr>
          <a:xfrm>
            <a:off x="705025" y="12722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rgbClr val="523F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01</a:t>
            </a:r>
            <a:endParaRPr b="0" i="0" sz="5000" u="none" cap="none" strike="noStrike">
              <a:solidFill>
                <a:srgbClr val="523F9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" name="Google Shape;56;p88"/>
          <p:cNvSpPr txBox="1"/>
          <p:nvPr/>
        </p:nvSpPr>
        <p:spPr>
          <a:xfrm>
            <a:off x="4772050" y="12722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rgbClr val="523F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02</a:t>
            </a:r>
            <a:endParaRPr b="0" i="0" sz="5000" u="none" cap="none" strike="noStrike">
              <a:solidFill>
                <a:srgbClr val="523F9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" name="Google Shape;57;p88"/>
          <p:cNvSpPr txBox="1"/>
          <p:nvPr/>
        </p:nvSpPr>
        <p:spPr>
          <a:xfrm>
            <a:off x="705025" y="28517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rgbClr val="523F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03</a:t>
            </a:r>
            <a:endParaRPr b="0" i="0" sz="5000" u="none" cap="none" strike="noStrike">
              <a:solidFill>
                <a:srgbClr val="523F9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" name="Google Shape;58;p88"/>
          <p:cNvSpPr txBox="1"/>
          <p:nvPr/>
        </p:nvSpPr>
        <p:spPr>
          <a:xfrm>
            <a:off x="4772050" y="28517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rgbClr val="523F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04</a:t>
            </a:r>
            <a:endParaRPr b="0" i="0" sz="5000" u="none" cap="none" strike="noStrike">
              <a:solidFill>
                <a:srgbClr val="523F9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uiding Questions (Dark II)">
  <p:cSld name="CUSTOM_4_1">
    <p:bg>
      <p:bgPr>
        <a:gradFill>
          <a:gsLst>
            <a:gs pos="0">
              <a:schemeClr val="dk1"/>
            </a:gs>
            <a:gs pos="100000">
              <a:srgbClr val="646076"/>
            </a:gs>
          </a:gsLst>
          <a:lin ang="5400700" scaled="0"/>
        </a:gra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8" name="Google Shape;468;p1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69" name="Google Shape;469;p116"/>
          <p:cNvGrpSpPr/>
          <p:nvPr/>
        </p:nvGrpSpPr>
        <p:grpSpPr>
          <a:xfrm>
            <a:off x="-3237505" y="629414"/>
            <a:ext cx="11581043" cy="4534766"/>
            <a:chOff x="-4105805" y="-630138"/>
            <a:chExt cx="12047272" cy="4892400"/>
          </a:xfrm>
        </p:grpSpPr>
        <p:sp>
          <p:nvSpPr>
            <p:cNvPr id="470" name="Google Shape;470;p116"/>
            <p:cNvSpPr/>
            <p:nvPr/>
          </p:nvSpPr>
          <p:spPr>
            <a:xfrm>
              <a:off x="-4105805" y="-630138"/>
              <a:ext cx="4892400" cy="4892400"/>
            </a:xfrm>
            <a:prstGeom prst="blockArc">
              <a:avLst>
                <a:gd fmla="val 18900000" name="adj1"/>
                <a:gd fmla="val 2700000" name="adj2"/>
                <a:gd fmla="val 441" name="adj3"/>
              </a:avLst>
            </a:prstGeom>
            <a:noFill/>
            <a:ln cap="rnd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16"/>
            <p:cNvSpPr/>
            <p:nvPr/>
          </p:nvSpPr>
          <p:spPr>
            <a:xfrm>
              <a:off x="505906" y="363220"/>
              <a:ext cx="7435500" cy="726300"/>
            </a:xfrm>
            <a:prstGeom prst="rect">
              <a:avLst/>
            </a:prstGeom>
            <a:solidFill>
              <a:srgbClr val="2425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16"/>
            <p:cNvSpPr txBox="1"/>
            <p:nvPr/>
          </p:nvSpPr>
          <p:spPr>
            <a:xfrm>
              <a:off x="505906" y="363220"/>
              <a:ext cx="7435500" cy="72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16"/>
            <p:cNvSpPr/>
            <p:nvPr/>
          </p:nvSpPr>
          <p:spPr>
            <a:xfrm>
              <a:off x="51881" y="27241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16"/>
            <p:cNvSpPr/>
            <p:nvPr/>
          </p:nvSpPr>
          <p:spPr>
            <a:xfrm>
              <a:off x="769967" y="1452880"/>
              <a:ext cx="7171500" cy="726300"/>
            </a:xfrm>
            <a:prstGeom prst="rect">
              <a:avLst/>
            </a:prstGeom>
            <a:solidFill>
              <a:srgbClr val="5658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16"/>
            <p:cNvSpPr txBox="1"/>
            <p:nvPr/>
          </p:nvSpPr>
          <p:spPr>
            <a:xfrm>
              <a:off x="769967" y="1452880"/>
              <a:ext cx="7171500" cy="726300"/>
            </a:xfrm>
            <a:prstGeom prst="rect">
              <a:avLst/>
            </a:prstGeom>
            <a:solidFill>
              <a:srgbClr val="C4C0CF"/>
            </a:solidFill>
            <a:ln>
              <a:noFill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16"/>
            <p:cNvSpPr/>
            <p:nvPr/>
          </p:nvSpPr>
          <p:spPr>
            <a:xfrm>
              <a:off x="315942" y="136207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16"/>
            <p:cNvSpPr/>
            <p:nvPr/>
          </p:nvSpPr>
          <p:spPr>
            <a:xfrm>
              <a:off x="505906" y="2542540"/>
              <a:ext cx="7435500" cy="726300"/>
            </a:xfrm>
            <a:prstGeom prst="rect">
              <a:avLst/>
            </a:prstGeom>
            <a:solidFill>
              <a:srgbClr val="9898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16"/>
            <p:cNvSpPr txBox="1"/>
            <p:nvPr/>
          </p:nvSpPr>
          <p:spPr>
            <a:xfrm>
              <a:off x="505906" y="2542540"/>
              <a:ext cx="7435500" cy="726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9050" lIns="57660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534"/>
                </a:buClr>
                <a:buSzPts val="3900"/>
                <a:buFont typeface="Gill Sans"/>
                <a:buNone/>
              </a:pPr>
              <a:r>
                <a:t/>
              </a:r>
              <a:endParaRPr b="0" i="0" sz="3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16"/>
            <p:cNvSpPr/>
            <p:nvPr/>
          </p:nvSpPr>
          <p:spPr>
            <a:xfrm>
              <a:off x="51881" y="2451735"/>
              <a:ext cx="908100" cy="908100"/>
            </a:xfrm>
            <a:prstGeom prst="ellipse">
              <a:avLst/>
            </a:prstGeom>
            <a:solidFill>
              <a:srgbClr val="FFFFFF"/>
            </a:solidFill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0" name="Google Shape;480;p116"/>
          <p:cNvSpPr txBox="1"/>
          <p:nvPr>
            <p:ph idx="1" type="subTitle"/>
          </p:nvPr>
        </p:nvSpPr>
        <p:spPr>
          <a:xfrm>
            <a:off x="1714500" y="1574900"/>
            <a:ext cx="6679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481" name="Google Shape;481;p116"/>
          <p:cNvGrpSpPr/>
          <p:nvPr/>
        </p:nvGrpSpPr>
        <p:grpSpPr>
          <a:xfrm>
            <a:off x="998034" y="1676298"/>
            <a:ext cx="393602" cy="393602"/>
            <a:chOff x="892750" y="4993750"/>
            <a:chExt cx="483125" cy="483125"/>
          </a:xfrm>
        </p:grpSpPr>
        <p:sp>
          <p:nvSpPr>
            <p:cNvPr id="482" name="Google Shape;482;p116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16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16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5" name="Google Shape;485;p116"/>
          <p:cNvGrpSpPr/>
          <p:nvPr/>
        </p:nvGrpSpPr>
        <p:grpSpPr>
          <a:xfrm>
            <a:off x="1243880" y="2685792"/>
            <a:ext cx="393602" cy="393602"/>
            <a:chOff x="1487200" y="4993750"/>
            <a:chExt cx="483125" cy="483125"/>
          </a:xfrm>
        </p:grpSpPr>
        <p:sp>
          <p:nvSpPr>
            <p:cNvPr id="486" name="Google Shape;486;p116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16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8" name="Google Shape;488;p116"/>
          <p:cNvGrpSpPr/>
          <p:nvPr/>
        </p:nvGrpSpPr>
        <p:grpSpPr>
          <a:xfrm>
            <a:off x="998033" y="3695312"/>
            <a:ext cx="393602" cy="393650"/>
            <a:chOff x="2081650" y="4993750"/>
            <a:chExt cx="483125" cy="483125"/>
          </a:xfrm>
        </p:grpSpPr>
        <p:sp>
          <p:nvSpPr>
            <p:cNvPr id="489" name="Google Shape;489;p116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16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1" name="Google Shape;491;p116"/>
          <p:cNvSpPr txBox="1"/>
          <p:nvPr>
            <p:ph idx="2" type="subTitle"/>
          </p:nvPr>
        </p:nvSpPr>
        <p:spPr>
          <a:xfrm>
            <a:off x="1992000" y="2565050"/>
            <a:ext cx="64020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 sz="1200">
                <a:solidFill>
                  <a:srgbClr val="312E34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1200"/>
              <a:buNone/>
              <a:defRPr>
                <a:solidFill>
                  <a:srgbClr val="312E34"/>
                </a:solidFill>
              </a:defRPr>
            </a:lvl9pPr>
          </a:lstStyle>
          <a:p/>
        </p:txBody>
      </p:sp>
      <p:sp>
        <p:nvSpPr>
          <p:cNvPr id="492" name="Google Shape;492;p116"/>
          <p:cNvSpPr txBox="1"/>
          <p:nvPr>
            <p:ph idx="3" type="subTitle"/>
          </p:nvPr>
        </p:nvSpPr>
        <p:spPr>
          <a:xfrm>
            <a:off x="1637475" y="3574575"/>
            <a:ext cx="6679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493" name="Google Shape;493;p1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4" name="Google Shape;494;p116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Items Highlight (Light)">
  <p:cSld name="CUSTOM_5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7" name="Google Shape;497;p117"/>
          <p:cNvSpPr txBox="1"/>
          <p:nvPr/>
        </p:nvSpPr>
        <p:spPr>
          <a:xfrm>
            <a:off x="0" y="0"/>
            <a:ext cx="9144000" cy="10611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469800" spcFirstLastPara="1" rIns="0" wrap="square" tIns="2835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4D217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117"/>
          <p:cNvSpPr/>
          <p:nvPr/>
        </p:nvSpPr>
        <p:spPr>
          <a:xfrm>
            <a:off x="574888" y="1424925"/>
            <a:ext cx="7996800" cy="1061100"/>
          </a:xfrm>
          <a:prstGeom prst="rect">
            <a:avLst/>
          </a:prstGeom>
          <a:noFill/>
          <a:ln cap="flat" cmpd="sng" w="9525">
            <a:solidFill>
              <a:srgbClr val="1B153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425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117"/>
          <p:cNvSpPr/>
          <p:nvPr/>
        </p:nvSpPr>
        <p:spPr>
          <a:xfrm>
            <a:off x="572313" y="3435775"/>
            <a:ext cx="2475250" cy="932900"/>
          </a:xfrm>
          <a:prstGeom prst="flowChartProcess">
            <a:avLst/>
          </a:prstGeom>
          <a:solidFill>
            <a:srgbClr val="CBCBCD">
              <a:alpha val="8901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117"/>
          <p:cNvSpPr/>
          <p:nvPr/>
        </p:nvSpPr>
        <p:spPr>
          <a:xfrm>
            <a:off x="3333275" y="3435775"/>
            <a:ext cx="2475250" cy="932900"/>
          </a:xfrm>
          <a:prstGeom prst="flowChartProcess">
            <a:avLst/>
          </a:prstGeom>
          <a:solidFill>
            <a:srgbClr val="E6E3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117"/>
          <p:cNvSpPr/>
          <p:nvPr/>
        </p:nvSpPr>
        <p:spPr>
          <a:xfrm>
            <a:off x="6094263" y="3435775"/>
            <a:ext cx="2475250" cy="932900"/>
          </a:xfrm>
          <a:prstGeom prst="flowChartProcess">
            <a:avLst/>
          </a:prstGeom>
          <a:solidFill>
            <a:srgbClr val="CBCBCD">
              <a:alpha val="8901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117"/>
          <p:cNvSpPr txBox="1"/>
          <p:nvPr>
            <p:ph idx="1" type="subTitle"/>
          </p:nvPr>
        </p:nvSpPr>
        <p:spPr>
          <a:xfrm>
            <a:off x="584725" y="1417200"/>
            <a:ext cx="79968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3" name="Google Shape;503;p117"/>
          <p:cNvSpPr txBox="1"/>
          <p:nvPr>
            <p:ph type="title"/>
          </p:nvPr>
        </p:nvSpPr>
        <p:spPr>
          <a:xfrm>
            <a:off x="485600" y="287400"/>
            <a:ext cx="80841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567"/>
              </a:buClr>
              <a:buSzPts val="2800"/>
              <a:buNone/>
              <a:defRPr>
                <a:solidFill>
                  <a:srgbClr val="58556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9pPr>
          </a:lstStyle>
          <a:p/>
        </p:txBody>
      </p:sp>
      <p:grpSp>
        <p:nvGrpSpPr>
          <p:cNvPr id="504" name="Google Shape;504;p117"/>
          <p:cNvGrpSpPr/>
          <p:nvPr/>
        </p:nvGrpSpPr>
        <p:grpSpPr>
          <a:xfrm>
            <a:off x="1530073" y="2745407"/>
            <a:ext cx="548691" cy="548691"/>
            <a:chOff x="-65131525" y="2281350"/>
            <a:chExt cx="316650" cy="316650"/>
          </a:xfrm>
        </p:grpSpPr>
        <p:sp>
          <p:nvSpPr>
            <p:cNvPr id="505" name="Google Shape;505;p117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17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7" name="Google Shape;507;p117"/>
          <p:cNvGrpSpPr/>
          <p:nvPr/>
        </p:nvGrpSpPr>
        <p:grpSpPr>
          <a:xfrm>
            <a:off x="6976516" y="2812171"/>
            <a:ext cx="548695" cy="435169"/>
            <a:chOff x="-62882850" y="1999375"/>
            <a:chExt cx="315850" cy="250500"/>
          </a:xfrm>
        </p:grpSpPr>
        <p:sp>
          <p:nvSpPr>
            <p:cNvPr id="508" name="Google Shape;508;p117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17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0" name="Google Shape;510;p117"/>
          <p:cNvGrpSpPr/>
          <p:nvPr/>
        </p:nvGrpSpPr>
        <p:grpSpPr>
          <a:xfrm>
            <a:off x="4253295" y="2765437"/>
            <a:ext cx="548709" cy="528661"/>
            <a:chOff x="-63665750" y="1914325"/>
            <a:chExt cx="328450" cy="316450"/>
          </a:xfrm>
        </p:grpSpPr>
        <p:sp>
          <p:nvSpPr>
            <p:cNvPr id="511" name="Google Shape;511;p117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17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373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3" name="Google Shape;513;p117"/>
          <p:cNvSpPr txBox="1"/>
          <p:nvPr>
            <p:ph idx="2" type="subTitle"/>
          </p:nvPr>
        </p:nvSpPr>
        <p:spPr>
          <a:xfrm>
            <a:off x="614450" y="3458725"/>
            <a:ext cx="23784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4" name="Google Shape;514;p117"/>
          <p:cNvSpPr txBox="1"/>
          <p:nvPr>
            <p:ph idx="3" type="subTitle"/>
          </p:nvPr>
        </p:nvSpPr>
        <p:spPr>
          <a:xfrm>
            <a:off x="3381725" y="3447275"/>
            <a:ext cx="23784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5" name="Google Shape;515;p117"/>
          <p:cNvSpPr txBox="1"/>
          <p:nvPr>
            <p:ph idx="4" type="subTitle"/>
          </p:nvPr>
        </p:nvSpPr>
        <p:spPr>
          <a:xfrm>
            <a:off x="6148950" y="3447275"/>
            <a:ext cx="23784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Items Highlight (Dark)">
  <p:cSld name="CUSTOM_5_1">
    <p:bg>
      <p:bgPr>
        <a:solidFill>
          <a:srgbClr val="312E34"/>
        </a:solid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8" name="Google Shape;518;p118"/>
          <p:cNvSpPr txBox="1"/>
          <p:nvPr/>
        </p:nvSpPr>
        <p:spPr>
          <a:xfrm>
            <a:off x="0" y="0"/>
            <a:ext cx="9144000" cy="1061100"/>
          </a:xfrm>
          <a:prstGeom prst="rect">
            <a:avLst/>
          </a:prstGeom>
          <a:solidFill>
            <a:srgbClr val="312E34"/>
          </a:solidFill>
          <a:ln>
            <a:noFill/>
          </a:ln>
        </p:spPr>
        <p:txBody>
          <a:bodyPr anchorCtr="0" anchor="ctr" bIns="0" lIns="469800" spcFirstLastPara="1" rIns="0" wrap="square" tIns="2835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4D217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118"/>
          <p:cNvSpPr/>
          <p:nvPr/>
        </p:nvSpPr>
        <p:spPr>
          <a:xfrm>
            <a:off x="574888" y="1424925"/>
            <a:ext cx="7996800" cy="1061100"/>
          </a:xfrm>
          <a:prstGeom prst="rect">
            <a:avLst/>
          </a:prstGeom>
          <a:noFill/>
          <a:ln cap="flat" cmpd="sng" w="9525">
            <a:solidFill>
              <a:srgbClr val="1B153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425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118"/>
          <p:cNvSpPr/>
          <p:nvPr/>
        </p:nvSpPr>
        <p:spPr>
          <a:xfrm>
            <a:off x="572313" y="3435775"/>
            <a:ext cx="2475250" cy="932900"/>
          </a:xfrm>
          <a:prstGeom prst="flowChartProcess">
            <a:avLst/>
          </a:prstGeom>
          <a:solidFill>
            <a:srgbClr val="6F6B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118"/>
          <p:cNvSpPr/>
          <p:nvPr/>
        </p:nvSpPr>
        <p:spPr>
          <a:xfrm>
            <a:off x="3333275" y="3435775"/>
            <a:ext cx="2475250" cy="932900"/>
          </a:xfrm>
          <a:prstGeom prst="flowChartProcess">
            <a:avLst/>
          </a:prstGeom>
          <a:solidFill>
            <a:srgbClr val="9697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118"/>
          <p:cNvSpPr/>
          <p:nvPr/>
        </p:nvSpPr>
        <p:spPr>
          <a:xfrm>
            <a:off x="6094263" y="3435775"/>
            <a:ext cx="2475250" cy="932900"/>
          </a:xfrm>
          <a:prstGeom prst="flowChartProcess">
            <a:avLst/>
          </a:prstGeom>
          <a:solidFill>
            <a:srgbClr val="6F6B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118"/>
          <p:cNvSpPr txBox="1"/>
          <p:nvPr>
            <p:ph idx="1" type="subTitle"/>
          </p:nvPr>
        </p:nvSpPr>
        <p:spPr>
          <a:xfrm>
            <a:off x="584725" y="1417200"/>
            <a:ext cx="7996800" cy="1061100"/>
          </a:xfrm>
          <a:prstGeom prst="rect">
            <a:avLst/>
          </a:prstGeom>
          <a:noFill/>
          <a:ln cap="flat" cmpd="sng" w="9525">
            <a:solidFill>
              <a:srgbClr val="E6E3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4" name="Google Shape;524;p118"/>
          <p:cNvSpPr txBox="1"/>
          <p:nvPr>
            <p:ph type="title"/>
          </p:nvPr>
        </p:nvSpPr>
        <p:spPr>
          <a:xfrm>
            <a:off x="485600" y="287400"/>
            <a:ext cx="80841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2800"/>
              <a:buNone/>
              <a:defRPr>
                <a:solidFill>
                  <a:srgbClr val="4D217A"/>
                </a:solidFill>
              </a:defRPr>
            </a:lvl9pPr>
          </a:lstStyle>
          <a:p/>
        </p:txBody>
      </p:sp>
      <p:cxnSp>
        <p:nvCxnSpPr>
          <p:cNvPr id="525" name="Google Shape;525;p118"/>
          <p:cNvCxnSpPr/>
          <p:nvPr/>
        </p:nvCxnSpPr>
        <p:spPr>
          <a:xfrm flipH="1" rot="10800000">
            <a:off x="366675" y="1060425"/>
            <a:ext cx="8364300" cy="99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26" name="Google Shape;526;p118"/>
          <p:cNvGrpSpPr/>
          <p:nvPr/>
        </p:nvGrpSpPr>
        <p:grpSpPr>
          <a:xfrm>
            <a:off x="1530073" y="2745407"/>
            <a:ext cx="548691" cy="548691"/>
            <a:chOff x="-65131525" y="2281350"/>
            <a:chExt cx="316650" cy="316650"/>
          </a:xfrm>
        </p:grpSpPr>
        <p:sp>
          <p:nvSpPr>
            <p:cNvPr id="527" name="Google Shape;527;p118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18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9" name="Google Shape;529;p118"/>
          <p:cNvGrpSpPr/>
          <p:nvPr/>
        </p:nvGrpSpPr>
        <p:grpSpPr>
          <a:xfrm>
            <a:off x="6976516" y="2812171"/>
            <a:ext cx="548695" cy="435169"/>
            <a:chOff x="-62882850" y="1999375"/>
            <a:chExt cx="315850" cy="250500"/>
          </a:xfrm>
        </p:grpSpPr>
        <p:sp>
          <p:nvSpPr>
            <p:cNvPr id="530" name="Google Shape;530;p118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18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2" name="Google Shape;532;p118"/>
          <p:cNvGrpSpPr/>
          <p:nvPr/>
        </p:nvGrpSpPr>
        <p:grpSpPr>
          <a:xfrm>
            <a:off x="4253295" y="2765437"/>
            <a:ext cx="548709" cy="528661"/>
            <a:chOff x="-63665750" y="1914325"/>
            <a:chExt cx="328450" cy="316450"/>
          </a:xfrm>
        </p:grpSpPr>
        <p:sp>
          <p:nvSpPr>
            <p:cNvPr id="533" name="Google Shape;533;p118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18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E6E3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5" name="Google Shape;535;p118"/>
          <p:cNvSpPr txBox="1"/>
          <p:nvPr>
            <p:ph idx="2" type="subTitle"/>
          </p:nvPr>
        </p:nvSpPr>
        <p:spPr>
          <a:xfrm>
            <a:off x="614450" y="3458725"/>
            <a:ext cx="23784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6" name="Google Shape;536;p118"/>
          <p:cNvSpPr txBox="1"/>
          <p:nvPr>
            <p:ph idx="3" type="subTitle"/>
          </p:nvPr>
        </p:nvSpPr>
        <p:spPr>
          <a:xfrm>
            <a:off x="3381725" y="3447275"/>
            <a:ext cx="23784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7" name="Google Shape;537;p118"/>
          <p:cNvSpPr txBox="1"/>
          <p:nvPr>
            <p:ph idx="4" type="subTitle"/>
          </p:nvPr>
        </p:nvSpPr>
        <p:spPr>
          <a:xfrm>
            <a:off x="6148950" y="3447275"/>
            <a:ext cx="23784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538" name="Google Shape;538;p1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9" name="Google Shape;539;p118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Step Process (Light)">
  <p:cSld name="SECTION_HEADER_1_2_3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119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1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3" name="Google Shape;543;p1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119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None/>
              <a:defRPr sz="2400">
                <a:solidFill>
                  <a:srgbClr val="37354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45" name="Google Shape;545;p119"/>
          <p:cNvSpPr txBox="1"/>
          <p:nvPr>
            <p:ph idx="2" type="title"/>
          </p:nvPr>
        </p:nvSpPr>
        <p:spPr>
          <a:xfrm>
            <a:off x="1927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6" name="Google Shape;546;p119"/>
          <p:cNvSpPr txBox="1"/>
          <p:nvPr>
            <p:ph idx="3" type="title"/>
          </p:nvPr>
        </p:nvSpPr>
        <p:spPr>
          <a:xfrm>
            <a:off x="1927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grpSp>
        <p:nvGrpSpPr>
          <p:cNvPr id="547" name="Google Shape;547;p119"/>
          <p:cNvGrpSpPr/>
          <p:nvPr/>
        </p:nvGrpSpPr>
        <p:grpSpPr>
          <a:xfrm>
            <a:off x="192782" y="1033372"/>
            <a:ext cx="8828605" cy="609267"/>
            <a:chOff x="238125" y="2506075"/>
            <a:chExt cx="7379925" cy="673075"/>
          </a:xfrm>
        </p:grpSpPr>
        <p:sp>
          <p:nvSpPr>
            <p:cNvPr id="548" name="Google Shape;548;p119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19"/>
            <p:cNvSpPr/>
            <p:nvPr/>
          </p:nvSpPr>
          <p:spPr>
            <a:xfrm>
              <a:off x="1672319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19"/>
            <p:cNvSpPr/>
            <p:nvPr/>
          </p:nvSpPr>
          <p:spPr>
            <a:xfrm>
              <a:off x="3105738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19"/>
            <p:cNvSpPr/>
            <p:nvPr/>
          </p:nvSpPr>
          <p:spPr>
            <a:xfrm>
              <a:off x="5974125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19"/>
            <p:cNvSpPr/>
            <p:nvPr/>
          </p:nvSpPr>
          <p:spPr>
            <a:xfrm>
              <a:off x="4540707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3" name="Google Shape;553;p119"/>
          <p:cNvSpPr txBox="1"/>
          <p:nvPr>
            <p:ph idx="4" type="title"/>
          </p:nvPr>
        </p:nvSpPr>
        <p:spPr>
          <a:xfrm>
            <a:off x="476250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i="1"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554" name="Google Shape;554;p119"/>
          <p:cNvSpPr txBox="1"/>
          <p:nvPr>
            <p:ph idx="5" type="title"/>
          </p:nvPr>
        </p:nvSpPr>
        <p:spPr>
          <a:xfrm>
            <a:off x="2197888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1400"/>
              <a:buNone/>
              <a:defRPr i="1" sz="1400">
                <a:solidFill>
                  <a:srgbClr val="37495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EB Garamond SemiBold"/>
              <a:buNone/>
              <a:defRPr b="0" i="1" sz="2600"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555" name="Google Shape;555;p119"/>
          <p:cNvSpPr txBox="1"/>
          <p:nvPr>
            <p:ph idx="6" type="title"/>
          </p:nvPr>
        </p:nvSpPr>
        <p:spPr>
          <a:xfrm>
            <a:off x="3919538" y="1033350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i="1" sz="14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EB Garamond SemiBold"/>
              <a:buNone/>
              <a:defRPr b="0" i="1" sz="2600">
                <a:solidFill>
                  <a:schemeClr val="accent5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EB Garamond SemiBold"/>
              <a:buNone/>
              <a:defRPr b="0" i="1" sz="2600">
                <a:solidFill>
                  <a:schemeClr val="accent5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EB Garamond SemiBold"/>
              <a:buNone/>
              <a:defRPr b="0" i="1" sz="2600">
                <a:solidFill>
                  <a:schemeClr val="accent5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EB Garamond SemiBold"/>
              <a:buNone/>
              <a:defRPr b="0" i="1" sz="2600">
                <a:solidFill>
                  <a:schemeClr val="accent5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EB Garamond SemiBold"/>
              <a:buNone/>
              <a:defRPr b="0" i="1" sz="2600">
                <a:solidFill>
                  <a:schemeClr val="accent5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EB Garamond SemiBold"/>
              <a:buNone/>
              <a:defRPr b="0" i="1" sz="2600">
                <a:solidFill>
                  <a:schemeClr val="accent5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EB Garamond SemiBold"/>
              <a:buNone/>
              <a:defRPr b="0" i="1" sz="2600">
                <a:solidFill>
                  <a:schemeClr val="accent5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EB Garamond SemiBold"/>
              <a:buNone/>
              <a:defRPr b="0" i="1" sz="2600">
                <a:solidFill>
                  <a:schemeClr val="accent5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556" name="Google Shape;556;p119"/>
          <p:cNvSpPr txBox="1"/>
          <p:nvPr>
            <p:ph idx="7" type="title"/>
          </p:nvPr>
        </p:nvSpPr>
        <p:spPr>
          <a:xfrm>
            <a:off x="5641200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1400"/>
              <a:buNone/>
              <a:defRPr i="1" sz="1400">
                <a:solidFill>
                  <a:srgbClr val="BAC8D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600"/>
              <a:buFont typeface="EB Garamond SemiBold"/>
              <a:buNone/>
              <a:defRPr b="0" i="1" sz="2600">
                <a:solidFill>
                  <a:srgbClr val="BAC8D3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600"/>
              <a:buFont typeface="EB Garamond SemiBold"/>
              <a:buNone/>
              <a:defRPr b="0" i="1" sz="2600">
                <a:solidFill>
                  <a:srgbClr val="BAC8D3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600"/>
              <a:buFont typeface="EB Garamond SemiBold"/>
              <a:buNone/>
              <a:defRPr b="0" i="1" sz="2600">
                <a:solidFill>
                  <a:srgbClr val="BAC8D3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600"/>
              <a:buFont typeface="EB Garamond SemiBold"/>
              <a:buNone/>
              <a:defRPr b="0" i="1" sz="2600">
                <a:solidFill>
                  <a:srgbClr val="BAC8D3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600"/>
              <a:buFont typeface="EB Garamond SemiBold"/>
              <a:buNone/>
              <a:defRPr b="0" i="1" sz="2600">
                <a:solidFill>
                  <a:srgbClr val="BAC8D3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600"/>
              <a:buFont typeface="EB Garamond SemiBold"/>
              <a:buNone/>
              <a:defRPr b="0" i="1" sz="2600">
                <a:solidFill>
                  <a:srgbClr val="BAC8D3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600"/>
              <a:buFont typeface="EB Garamond SemiBold"/>
              <a:buNone/>
              <a:defRPr b="0" i="1" sz="2600">
                <a:solidFill>
                  <a:srgbClr val="BAC8D3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C8D3"/>
              </a:buClr>
              <a:buSzPts val="2600"/>
              <a:buFont typeface="EB Garamond SemiBold"/>
              <a:buNone/>
              <a:defRPr b="0" i="1" sz="2600">
                <a:solidFill>
                  <a:srgbClr val="BAC8D3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557" name="Google Shape;557;p119"/>
          <p:cNvSpPr txBox="1"/>
          <p:nvPr>
            <p:ph idx="8" type="title"/>
          </p:nvPr>
        </p:nvSpPr>
        <p:spPr>
          <a:xfrm>
            <a:off x="7362850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1400"/>
              <a:buNone/>
              <a:defRPr i="1" sz="1400">
                <a:solidFill>
                  <a:srgbClr val="37495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600"/>
              <a:buFont typeface="EB Garamond SemiBold"/>
              <a:buNone/>
              <a:defRPr b="0" i="1" sz="2600">
                <a:solidFill>
                  <a:srgbClr val="37495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600"/>
              <a:buFont typeface="EB Garamond SemiBold"/>
              <a:buNone/>
              <a:defRPr b="0" i="1" sz="2600">
                <a:solidFill>
                  <a:srgbClr val="37495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600"/>
              <a:buFont typeface="EB Garamond SemiBold"/>
              <a:buNone/>
              <a:defRPr b="0" i="1" sz="2600">
                <a:solidFill>
                  <a:srgbClr val="37495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600"/>
              <a:buFont typeface="EB Garamond SemiBold"/>
              <a:buNone/>
              <a:defRPr b="0" i="1" sz="2600">
                <a:solidFill>
                  <a:srgbClr val="37495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600"/>
              <a:buFont typeface="EB Garamond SemiBold"/>
              <a:buNone/>
              <a:defRPr b="0" i="1" sz="2600">
                <a:solidFill>
                  <a:srgbClr val="37495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600"/>
              <a:buFont typeface="EB Garamond SemiBold"/>
              <a:buNone/>
              <a:defRPr b="0" i="1" sz="2600">
                <a:solidFill>
                  <a:srgbClr val="37495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600"/>
              <a:buFont typeface="EB Garamond SemiBold"/>
              <a:buNone/>
              <a:defRPr b="0" i="1" sz="2600">
                <a:solidFill>
                  <a:srgbClr val="37495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600"/>
              <a:buFont typeface="EB Garamond SemiBold"/>
              <a:buNone/>
              <a:defRPr b="0" i="1" sz="2600">
                <a:solidFill>
                  <a:srgbClr val="37495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558" name="Google Shape;558;p119"/>
          <p:cNvSpPr txBox="1"/>
          <p:nvPr>
            <p:ph idx="9" type="title"/>
          </p:nvPr>
        </p:nvSpPr>
        <p:spPr>
          <a:xfrm>
            <a:off x="18763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9" name="Google Shape;559;p119"/>
          <p:cNvSpPr txBox="1"/>
          <p:nvPr>
            <p:ph idx="13" type="title"/>
          </p:nvPr>
        </p:nvSpPr>
        <p:spPr>
          <a:xfrm>
            <a:off x="18763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60" name="Google Shape;560;p119"/>
          <p:cNvSpPr txBox="1"/>
          <p:nvPr>
            <p:ph idx="14" type="title"/>
          </p:nvPr>
        </p:nvSpPr>
        <p:spPr>
          <a:xfrm>
            <a:off x="35599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1" name="Google Shape;561;p119"/>
          <p:cNvSpPr txBox="1"/>
          <p:nvPr>
            <p:ph idx="15" type="title"/>
          </p:nvPr>
        </p:nvSpPr>
        <p:spPr>
          <a:xfrm>
            <a:off x="35599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62" name="Google Shape;562;p119"/>
          <p:cNvSpPr txBox="1"/>
          <p:nvPr>
            <p:ph idx="16" type="title"/>
          </p:nvPr>
        </p:nvSpPr>
        <p:spPr>
          <a:xfrm>
            <a:off x="52435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3" name="Google Shape;563;p119"/>
          <p:cNvSpPr txBox="1"/>
          <p:nvPr>
            <p:ph idx="17" type="title"/>
          </p:nvPr>
        </p:nvSpPr>
        <p:spPr>
          <a:xfrm>
            <a:off x="52435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64" name="Google Shape;564;p119"/>
          <p:cNvSpPr txBox="1"/>
          <p:nvPr>
            <p:ph idx="18" type="title"/>
          </p:nvPr>
        </p:nvSpPr>
        <p:spPr>
          <a:xfrm>
            <a:off x="6991600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5" name="Google Shape;565;p119"/>
          <p:cNvSpPr txBox="1"/>
          <p:nvPr>
            <p:ph idx="19" type="title"/>
          </p:nvPr>
        </p:nvSpPr>
        <p:spPr>
          <a:xfrm>
            <a:off x="6991600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Step Process (Light - Alternate)">
  <p:cSld name="SECTION_HEADER_1_2_3_1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120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1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9" name="Google Shape;569;p1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120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None/>
              <a:defRPr sz="2400">
                <a:solidFill>
                  <a:srgbClr val="37354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71" name="Google Shape;571;p120"/>
          <p:cNvSpPr txBox="1"/>
          <p:nvPr>
            <p:ph idx="2" type="title"/>
          </p:nvPr>
        </p:nvSpPr>
        <p:spPr>
          <a:xfrm>
            <a:off x="1927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2" name="Google Shape;572;p120"/>
          <p:cNvSpPr txBox="1"/>
          <p:nvPr>
            <p:ph idx="3" type="title"/>
          </p:nvPr>
        </p:nvSpPr>
        <p:spPr>
          <a:xfrm>
            <a:off x="1927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grpSp>
        <p:nvGrpSpPr>
          <p:cNvPr id="573" name="Google Shape;573;p120"/>
          <p:cNvGrpSpPr/>
          <p:nvPr/>
        </p:nvGrpSpPr>
        <p:grpSpPr>
          <a:xfrm>
            <a:off x="192782" y="1033372"/>
            <a:ext cx="8828605" cy="609267"/>
            <a:chOff x="238125" y="2506075"/>
            <a:chExt cx="7379925" cy="673075"/>
          </a:xfrm>
        </p:grpSpPr>
        <p:sp>
          <p:nvSpPr>
            <p:cNvPr id="574" name="Google Shape;574;p120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20"/>
            <p:cNvSpPr/>
            <p:nvPr/>
          </p:nvSpPr>
          <p:spPr>
            <a:xfrm>
              <a:off x="1672319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20"/>
            <p:cNvSpPr/>
            <p:nvPr/>
          </p:nvSpPr>
          <p:spPr>
            <a:xfrm>
              <a:off x="3105738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20"/>
            <p:cNvSpPr/>
            <p:nvPr/>
          </p:nvSpPr>
          <p:spPr>
            <a:xfrm>
              <a:off x="5974125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20"/>
            <p:cNvSpPr/>
            <p:nvPr/>
          </p:nvSpPr>
          <p:spPr>
            <a:xfrm>
              <a:off x="4540707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9" name="Google Shape;579;p120"/>
          <p:cNvSpPr txBox="1"/>
          <p:nvPr>
            <p:ph idx="4" type="title"/>
          </p:nvPr>
        </p:nvSpPr>
        <p:spPr>
          <a:xfrm>
            <a:off x="476250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i="1" sz="1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580" name="Google Shape;580;p120"/>
          <p:cNvSpPr txBox="1"/>
          <p:nvPr>
            <p:ph idx="5" type="title"/>
          </p:nvPr>
        </p:nvSpPr>
        <p:spPr>
          <a:xfrm>
            <a:off x="2197888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i="1" sz="1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581" name="Google Shape;581;p120"/>
          <p:cNvSpPr txBox="1"/>
          <p:nvPr>
            <p:ph idx="6" type="title"/>
          </p:nvPr>
        </p:nvSpPr>
        <p:spPr>
          <a:xfrm>
            <a:off x="3919538" y="1033350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i="1" sz="1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582" name="Google Shape;582;p120"/>
          <p:cNvSpPr txBox="1"/>
          <p:nvPr>
            <p:ph idx="7" type="title"/>
          </p:nvPr>
        </p:nvSpPr>
        <p:spPr>
          <a:xfrm>
            <a:off x="5641200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i="1" sz="1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583" name="Google Shape;583;p120"/>
          <p:cNvSpPr txBox="1"/>
          <p:nvPr>
            <p:ph idx="8" type="title"/>
          </p:nvPr>
        </p:nvSpPr>
        <p:spPr>
          <a:xfrm>
            <a:off x="7362850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i="1" sz="1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EB Garamond SemiBold"/>
              <a:buNone/>
              <a:defRPr b="0" i="1" sz="27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584" name="Google Shape;584;p120"/>
          <p:cNvSpPr txBox="1"/>
          <p:nvPr>
            <p:ph idx="9" type="title"/>
          </p:nvPr>
        </p:nvSpPr>
        <p:spPr>
          <a:xfrm>
            <a:off x="18763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5" name="Google Shape;585;p120"/>
          <p:cNvSpPr txBox="1"/>
          <p:nvPr>
            <p:ph idx="13" type="title"/>
          </p:nvPr>
        </p:nvSpPr>
        <p:spPr>
          <a:xfrm>
            <a:off x="18763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86" name="Google Shape;586;p120"/>
          <p:cNvSpPr txBox="1"/>
          <p:nvPr>
            <p:ph idx="14" type="title"/>
          </p:nvPr>
        </p:nvSpPr>
        <p:spPr>
          <a:xfrm>
            <a:off x="35599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7" name="Google Shape;587;p120"/>
          <p:cNvSpPr txBox="1"/>
          <p:nvPr>
            <p:ph idx="15" type="title"/>
          </p:nvPr>
        </p:nvSpPr>
        <p:spPr>
          <a:xfrm>
            <a:off x="35599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88" name="Google Shape;588;p120"/>
          <p:cNvSpPr txBox="1"/>
          <p:nvPr>
            <p:ph idx="16" type="title"/>
          </p:nvPr>
        </p:nvSpPr>
        <p:spPr>
          <a:xfrm>
            <a:off x="52435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9" name="Google Shape;589;p120"/>
          <p:cNvSpPr txBox="1"/>
          <p:nvPr>
            <p:ph idx="17" type="title"/>
          </p:nvPr>
        </p:nvSpPr>
        <p:spPr>
          <a:xfrm>
            <a:off x="52435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90" name="Google Shape;590;p120"/>
          <p:cNvSpPr txBox="1"/>
          <p:nvPr>
            <p:ph idx="18" type="title"/>
          </p:nvPr>
        </p:nvSpPr>
        <p:spPr>
          <a:xfrm>
            <a:off x="6991600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1" name="Google Shape;591;p120"/>
          <p:cNvSpPr txBox="1"/>
          <p:nvPr>
            <p:ph idx="19" type="title"/>
          </p:nvPr>
        </p:nvSpPr>
        <p:spPr>
          <a:xfrm>
            <a:off x="6991600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Step Process (Dark)">
  <p:cSld name="SECTION_HEADER_1_2_3_1_1">
    <p:bg>
      <p:bgPr>
        <a:solidFill>
          <a:schemeClr val="accent4"/>
        </a:solidFill>
      </p:bgPr>
    </p:bg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4" name="Google Shape;594;p1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121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96" name="Google Shape;596;p121"/>
          <p:cNvSpPr txBox="1"/>
          <p:nvPr>
            <p:ph idx="2" type="title"/>
          </p:nvPr>
        </p:nvSpPr>
        <p:spPr>
          <a:xfrm>
            <a:off x="1927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97" name="Google Shape;597;p121"/>
          <p:cNvSpPr txBox="1"/>
          <p:nvPr>
            <p:ph idx="3" type="title"/>
          </p:nvPr>
        </p:nvSpPr>
        <p:spPr>
          <a:xfrm>
            <a:off x="1927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598" name="Google Shape;598;p121"/>
          <p:cNvGrpSpPr/>
          <p:nvPr/>
        </p:nvGrpSpPr>
        <p:grpSpPr>
          <a:xfrm>
            <a:off x="192782" y="1033372"/>
            <a:ext cx="8828605" cy="609267"/>
            <a:chOff x="238125" y="2506075"/>
            <a:chExt cx="7379925" cy="673075"/>
          </a:xfrm>
        </p:grpSpPr>
        <p:sp>
          <p:nvSpPr>
            <p:cNvPr id="599" name="Google Shape;599;p121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21"/>
            <p:cNvSpPr/>
            <p:nvPr/>
          </p:nvSpPr>
          <p:spPr>
            <a:xfrm>
              <a:off x="1672319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21"/>
            <p:cNvSpPr/>
            <p:nvPr/>
          </p:nvSpPr>
          <p:spPr>
            <a:xfrm>
              <a:off x="3105738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21"/>
            <p:cNvSpPr/>
            <p:nvPr/>
          </p:nvSpPr>
          <p:spPr>
            <a:xfrm>
              <a:off x="5974125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21"/>
            <p:cNvSpPr/>
            <p:nvPr/>
          </p:nvSpPr>
          <p:spPr>
            <a:xfrm>
              <a:off x="4540707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4" name="Google Shape;604;p121"/>
          <p:cNvSpPr txBox="1"/>
          <p:nvPr>
            <p:ph idx="4" type="title"/>
          </p:nvPr>
        </p:nvSpPr>
        <p:spPr>
          <a:xfrm>
            <a:off x="476250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605" name="Google Shape;605;p121"/>
          <p:cNvSpPr txBox="1"/>
          <p:nvPr>
            <p:ph idx="5" type="title"/>
          </p:nvPr>
        </p:nvSpPr>
        <p:spPr>
          <a:xfrm>
            <a:off x="2197888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606" name="Google Shape;606;p121"/>
          <p:cNvSpPr txBox="1"/>
          <p:nvPr>
            <p:ph idx="6" type="title"/>
          </p:nvPr>
        </p:nvSpPr>
        <p:spPr>
          <a:xfrm>
            <a:off x="3919538" y="1033350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607" name="Google Shape;607;p121"/>
          <p:cNvSpPr txBox="1"/>
          <p:nvPr>
            <p:ph idx="7" type="title"/>
          </p:nvPr>
        </p:nvSpPr>
        <p:spPr>
          <a:xfrm>
            <a:off x="5641200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608" name="Google Shape;608;p121"/>
          <p:cNvSpPr txBox="1"/>
          <p:nvPr>
            <p:ph idx="8" type="title"/>
          </p:nvPr>
        </p:nvSpPr>
        <p:spPr>
          <a:xfrm>
            <a:off x="7362850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609" name="Google Shape;609;p121"/>
          <p:cNvSpPr txBox="1"/>
          <p:nvPr>
            <p:ph idx="9" type="title"/>
          </p:nvPr>
        </p:nvSpPr>
        <p:spPr>
          <a:xfrm>
            <a:off x="18763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0" name="Google Shape;610;p121"/>
          <p:cNvSpPr txBox="1"/>
          <p:nvPr>
            <p:ph idx="13" type="title"/>
          </p:nvPr>
        </p:nvSpPr>
        <p:spPr>
          <a:xfrm>
            <a:off x="18763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1" name="Google Shape;611;p121"/>
          <p:cNvSpPr txBox="1"/>
          <p:nvPr>
            <p:ph idx="14" type="title"/>
          </p:nvPr>
        </p:nvSpPr>
        <p:spPr>
          <a:xfrm>
            <a:off x="35599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2" name="Google Shape;612;p121"/>
          <p:cNvSpPr txBox="1"/>
          <p:nvPr>
            <p:ph idx="15" type="title"/>
          </p:nvPr>
        </p:nvSpPr>
        <p:spPr>
          <a:xfrm>
            <a:off x="35599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3" name="Google Shape;613;p121"/>
          <p:cNvSpPr txBox="1"/>
          <p:nvPr>
            <p:ph idx="16" type="title"/>
          </p:nvPr>
        </p:nvSpPr>
        <p:spPr>
          <a:xfrm>
            <a:off x="5243575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4" name="Google Shape;614;p121"/>
          <p:cNvSpPr txBox="1"/>
          <p:nvPr>
            <p:ph idx="17" type="title"/>
          </p:nvPr>
        </p:nvSpPr>
        <p:spPr>
          <a:xfrm>
            <a:off x="5243575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5" name="Google Shape;615;p121"/>
          <p:cNvSpPr txBox="1"/>
          <p:nvPr>
            <p:ph idx="18" type="title"/>
          </p:nvPr>
        </p:nvSpPr>
        <p:spPr>
          <a:xfrm>
            <a:off x="6991600" y="1794450"/>
            <a:ext cx="16836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6" name="Google Shape;616;p121"/>
          <p:cNvSpPr txBox="1"/>
          <p:nvPr>
            <p:ph idx="19" type="title"/>
          </p:nvPr>
        </p:nvSpPr>
        <p:spPr>
          <a:xfrm>
            <a:off x="6991600" y="2245500"/>
            <a:ext cx="16836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617" name="Google Shape;617;p1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8" name="Google Shape;618;p121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tep Flowchart (Light)">
  <p:cSld name="SECTION_HEADER_1_3_2_1_2_1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oogle Shape;620;p122"/>
          <p:cNvGrpSpPr/>
          <p:nvPr/>
        </p:nvGrpSpPr>
        <p:grpSpPr>
          <a:xfrm>
            <a:off x="104834" y="1052052"/>
            <a:ext cx="8916528" cy="3489605"/>
            <a:chOff x="238125" y="1335475"/>
            <a:chExt cx="5418735" cy="3034175"/>
          </a:xfrm>
        </p:grpSpPr>
        <p:sp>
          <p:nvSpPr>
            <p:cNvPr id="621" name="Google Shape;621;p122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22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22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4" name="Google Shape;624;p122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1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6" name="Google Shape;626;p1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7" name="Google Shape;627;p122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8" name="Google Shape;628;p122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None/>
              <a:defRPr sz="2400">
                <a:solidFill>
                  <a:srgbClr val="37354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29" name="Google Shape;629;p122"/>
          <p:cNvSpPr txBox="1"/>
          <p:nvPr>
            <p:ph idx="2" type="title"/>
          </p:nvPr>
        </p:nvSpPr>
        <p:spPr>
          <a:xfrm>
            <a:off x="218025" y="1133375"/>
            <a:ext cx="2646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630" name="Google Shape;630;p122"/>
          <p:cNvSpPr txBox="1"/>
          <p:nvPr>
            <p:ph idx="3" type="title"/>
          </p:nvPr>
        </p:nvSpPr>
        <p:spPr>
          <a:xfrm>
            <a:off x="217925" y="1601975"/>
            <a:ext cx="2646300" cy="28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631" name="Google Shape;631;p122"/>
          <p:cNvSpPr txBox="1"/>
          <p:nvPr>
            <p:ph idx="4" type="title"/>
          </p:nvPr>
        </p:nvSpPr>
        <p:spPr>
          <a:xfrm>
            <a:off x="2976850" y="1135250"/>
            <a:ext cx="2646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632" name="Google Shape;632;p122"/>
          <p:cNvSpPr txBox="1"/>
          <p:nvPr>
            <p:ph idx="5" type="title"/>
          </p:nvPr>
        </p:nvSpPr>
        <p:spPr>
          <a:xfrm>
            <a:off x="2976750" y="1603750"/>
            <a:ext cx="2646300" cy="28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633" name="Google Shape;633;p122"/>
          <p:cNvSpPr txBox="1"/>
          <p:nvPr>
            <p:ph idx="6" type="title"/>
          </p:nvPr>
        </p:nvSpPr>
        <p:spPr>
          <a:xfrm>
            <a:off x="5826150" y="1135263"/>
            <a:ext cx="2646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634" name="Google Shape;634;p122"/>
          <p:cNvSpPr txBox="1"/>
          <p:nvPr>
            <p:ph idx="7" type="title"/>
          </p:nvPr>
        </p:nvSpPr>
        <p:spPr>
          <a:xfrm>
            <a:off x="5826050" y="1603774"/>
            <a:ext cx="2646300" cy="28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tep Flowchart (Dark)">
  <p:cSld name="SECTION_HEADER_1_3_2_1_2_1_1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6" name="Google Shape;636;p123"/>
          <p:cNvGrpSpPr/>
          <p:nvPr/>
        </p:nvGrpSpPr>
        <p:grpSpPr>
          <a:xfrm>
            <a:off x="104834" y="1052052"/>
            <a:ext cx="8916528" cy="3489605"/>
            <a:chOff x="238125" y="1335475"/>
            <a:chExt cx="5418735" cy="3034175"/>
          </a:xfrm>
        </p:grpSpPr>
        <p:sp>
          <p:nvSpPr>
            <p:cNvPr id="637" name="Google Shape;637;p123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23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123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0" name="Google Shape;640;p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1" name="Google Shape;641;p1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2" name="Google Shape;642;p123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3" name="Google Shape;643;p123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44" name="Google Shape;644;p123"/>
          <p:cNvSpPr txBox="1"/>
          <p:nvPr>
            <p:ph idx="2" type="title"/>
          </p:nvPr>
        </p:nvSpPr>
        <p:spPr>
          <a:xfrm>
            <a:off x="218025" y="1133375"/>
            <a:ext cx="2646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45" name="Google Shape;645;p123"/>
          <p:cNvSpPr txBox="1"/>
          <p:nvPr>
            <p:ph idx="3" type="title"/>
          </p:nvPr>
        </p:nvSpPr>
        <p:spPr>
          <a:xfrm>
            <a:off x="217925" y="1603875"/>
            <a:ext cx="2646300" cy="28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6" name="Google Shape;646;p123"/>
          <p:cNvSpPr txBox="1"/>
          <p:nvPr>
            <p:ph idx="4" type="title"/>
          </p:nvPr>
        </p:nvSpPr>
        <p:spPr>
          <a:xfrm>
            <a:off x="2976850" y="1135250"/>
            <a:ext cx="2646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47" name="Google Shape;647;p123"/>
          <p:cNvSpPr txBox="1"/>
          <p:nvPr>
            <p:ph idx="5" type="title"/>
          </p:nvPr>
        </p:nvSpPr>
        <p:spPr>
          <a:xfrm>
            <a:off x="2976750" y="1601975"/>
            <a:ext cx="2646300" cy="28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8" name="Google Shape;648;p123"/>
          <p:cNvSpPr txBox="1"/>
          <p:nvPr>
            <p:ph idx="6" type="title"/>
          </p:nvPr>
        </p:nvSpPr>
        <p:spPr>
          <a:xfrm>
            <a:off x="5826150" y="1135263"/>
            <a:ext cx="2646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49" name="Google Shape;649;p123"/>
          <p:cNvSpPr txBox="1"/>
          <p:nvPr>
            <p:ph idx="7" type="title"/>
          </p:nvPr>
        </p:nvSpPr>
        <p:spPr>
          <a:xfrm>
            <a:off x="5826050" y="1601951"/>
            <a:ext cx="2646300" cy="28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650" name="Google Shape;650;p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1" name="Google Shape;651;p123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mponents (Dark)">
  <p:cSld name="SECTION_HEADER_1_3_2_1_1">
    <p:bg>
      <p:bgPr>
        <a:solidFill>
          <a:schemeClr val="accent4"/>
        </a:solidFill>
      </p:bgPr>
    </p:bg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3" name="Google Shape;653;p127"/>
          <p:cNvGrpSpPr/>
          <p:nvPr/>
        </p:nvGrpSpPr>
        <p:grpSpPr>
          <a:xfrm>
            <a:off x="993922" y="1133378"/>
            <a:ext cx="7156159" cy="3284183"/>
            <a:chOff x="238125" y="1188750"/>
            <a:chExt cx="7140450" cy="3335550"/>
          </a:xfrm>
        </p:grpSpPr>
        <p:sp>
          <p:nvSpPr>
            <p:cNvPr id="654" name="Google Shape;654;p127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127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127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127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127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9" name="Google Shape;659;p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60" name="Google Shape;660;p1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1" name="Google Shape;661;p127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2" name="Google Shape;662;p127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63" name="Google Shape;663;p127"/>
          <p:cNvSpPr txBox="1"/>
          <p:nvPr>
            <p:ph idx="2" type="title"/>
          </p:nvPr>
        </p:nvSpPr>
        <p:spPr>
          <a:xfrm>
            <a:off x="993925" y="1128675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664" name="Google Shape;664;p127"/>
          <p:cNvSpPr txBox="1"/>
          <p:nvPr>
            <p:ph idx="3" type="title"/>
          </p:nvPr>
        </p:nvSpPr>
        <p:spPr>
          <a:xfrm>
            <a:off x="993925" y="1456825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65" name="Google Shape;665;p127"/>
          <p:cNvSpPr txBox="1"/>
          <p:nvPr>
            <p:ph idx="4" type="title"/>
          </p:nvPr>
        </p:nvSpPr>
        <p:spPr>
          <a:xfrm>
            <a:off x="993925" y="2854000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666" name="Google Shape;666;p127"/>
          <p:cNvSpPr txBox="1"/>
          <p:nvPr>
            <p:ph idx="5" type="title"/>
          </p:nvPr>
        </p:nvSpPr>
        <p:spPr>
          <a:xfrm>
            <a:off x="993925" y="3182150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67" name="Google Shape;667;p127"/>
          <p:cNvSpPr txBox="1"/>
          <p:nvPr>
            <p:ph idx="6" type="title"/>
          </p:nvPr>
        </p:nvSpPr>
        <p:spPr>
          <a:xfrm>
            <a:off x="4654775" y="1133375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668" name="Google Shape;668;p127"/>
          <p:cNvSpPr txBox="1"/>
          <p:nvPr>
            <p:ph idx="7" type="title"/>
          </p:nvPr>
        </p:nvSpPr>
        <p:spPr>
          <a:xfrm>
            <a:off x="4714175" y="1456825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69" name="Google Shape;669;p127"/>
          <p:cNvSpPr txBox="1"/>
          <p:nvPr>
            <p:ph idx="8" type="title"/>
          </p:nvPr>
        </p:nvSpPr>
        <p:spPr>
          <a:xfrm>
            <a:off x="4654775" y="2854000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670" name="Google Shape;670;p127"/>
          <p:cNvSpPr txBox="1"/>
          <p:nvPr>
            <p:ph idx="9" type="title"/>
          </p:nvPr>
        </p:nvSpPr>
        <p:spPr>
          <a:xfrm>
            <a:off x="4714175" y="3182150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 Light"/>
              <a:buNone/>
              <a:defRPr b="0" sz="12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671" name="Google Shape;671;p127"/>
          <p:cNvCxnSpPr/>
          <p:nvPr/>
        </p:nvCxnSpPr>
        <p:spPr>
          <a:xfrm>
            <a:off x="307225" y="882025"/>
            <a:ext cx="8532900" cy="9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72" name="Google Shape;672;p1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3" name="Google Shape;673;p127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-by-Side Visualizations (Light)">
  <p:cSld name="CUSTOM_7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1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76" name="Google Shape;676;p128"/>
          <p:cNvCxnSpPr/>
          <p:nvPr/>
        </p:nvCxnSpPr>
        <p:spPr>
          <a:xfrm>
            <a:off x="4572000" y="198225"/>
            <a:ext cx="0" cy="4281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7" name="Google Shape;677;p128"/>
          <p:cNvSpPr/>
          <p:nvPr>
            <p:ph idx="2" type="pic"/>
          </p:nvPr>
        </p:nvSpPr>
        <p:spPr>
          <a:xfrm>
            <a:off x="376575" y="753200"/>
            <a:ext cx="3944400" cy="2973300"/>
          </a:xfrm>
          <a:prstGeom prst="rect">
            <a:avLst/>
          </a:prstGeom>
          <a:noFill/>
          <a:ln>
            <a:noFill/>
          </a:ln>
        </p:spPr>
      </p:sp>
      <p:sp>
        <p:nvSpPr>
          <p:cNvPr id="678" name="Google Shape;678;p128"/>
          <p:cNvSpPr/>
          <p:nvPr>
            <p:ph idx="3" type="pic"/>
          </p:nvPr>
        </p:nvSpPr>
        <p:spPr>
          <a:xfrm>
            <a:off x="4823025" y="753200"/>
            <a:ext cx="3944400" cy="2973300"/>
          </a:xfrm>
          <a:prstGeom prst="rect">
            <a:avLst/>
          </a:prstGeom>
          <a:noFill/>
          <a:ln>
            <a:noFill/>
          </a:ln>
        </p:spPr>
      </p:sp>
      <p:sp>
        <p:nvSpPr>
          <p:cNvPr id="679" name="Google Shape;679;p128"/>
          <p:cNvSpPr txBox="1"/>
          <p:nvPr>
            <p:ph type="title"/>
          </p:nvPr>
        </p:nvSpPr>
        <p:spPr>
          <a:xfrm>
            <a:off x="356775" y="1883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800"/>
              <a:buNone/>
              <a:defRPr sz="1800">
                <a:solidFill>
                  <a:srgbClr val="523F9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80" name="Google Shape;680;p128"/>
          <p:cNvSpPr txBox="1"/>
          <p:nvPr>
            <p:ph idx="4" type="title"/>
          </p:nvPr>
        </p:nvSpPr>
        <p:spPr>
          <a:xfrm>
            <a:off x="4842825" y="1883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800"/>
              <a:buNone/>
              <a:defRPr sz="1800">
                <a:solidFill>
                  <a:srgbClr val="523F9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81" name="Google Shape;681;p128"/>
          <p:cNvSpPr txBox="1"/>
          <p:nvPr>
            <p:ph idx="1" type="subTitle"/>
          </p:nvPr>
        </p:nvSpPr>
        <p:spPr>
          <a:xfrm>
            <a:off x="376650" y="38948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82" name="Google Shape;682;p128"/>
          <p:cNvSpPr txBox="1"/>
          <p:nvPr>
            <p:ph idx="5" type="subTitle"/>
          </p:nvPr>
        </p:nvSpPr>
        <p:spPr>
          <a:xfrm>
            <a:off x="4822950" y="38948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 (Light)">
  <p:cSld name="SECTION_HEADER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3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93"/>
          <p:cNvSpPr txBox="1"/>
          <p:nvPr>
            <p:ph type="title"/>
          </p:nvPr>
        </p:nvSpPr>
        <p:spPr>
          <a:xfrm>
            <a:off x="292650" y="272543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62" name="Google Shape;62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3" name="Google Shape;63;p9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3"/>
          <p:cNvSpPr txBox="1"/>
          <p:nvPr>
            <p:ph idx="2"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None/>
              <a:defRPr sz="2400">
                <a:solidFill>
                  <a:srgbClr val="37354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65" name="Google Shape;65;p93"/>
          <p:cNvGrpSpPr/>
          <p:nvPr/>
        </p:nvGrpSpPr>
        <p:grpSpPr>
          <a:xfrm>
            <a:off x="733087" y="2399187"/>
            <a:ext cx="7639734" cy="282921"/>
            <a:chOff x="1464850" y="436376"/>
            <a:chExt cx="6001362" cy="222300"/>
          </a:xfrm>
        </p:grpSpPr>
        <p:sp>
          <p:nvSpPr>
            <p:cNvPr id="66" name="Google Shape;66;p93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93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93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93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93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1" name="Google Shape;71;p93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2" name="Google Shape;72;p93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3" name="Google Shape;73;p93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4" name="Google Shape;74;p93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373540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5" name="Google Shape;75;p93"/>
          <p:cNvSpPr txBox="1"/>
          <p:nvPr>
            <p:ph idx="3" type="title"/>
          </p:nvPr>
        </p:nvSpPr>
        <p:spPr>
          <a:xfrm>
            <a:off x="1654800" y="1887263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76" name="Google Shape;76;p93"/>
          <p:cNvSpPr txBox="1"/>
          <p:nvPr>
            <p:ph idx="4" type="title"/>
          </p:nvPr>
        </p:nvSpPr>
        <p:spPr>
          <a:xfrm>
            <a:off x="5312400" y="1887263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77" name="Google Shape;77;p93"/>
          <p:cNvSpPr txBox="1"/>
          <p:nvPr>
            <p:ph idx="5" type="title"/>
          </p:nvPr>
        </p:nvSpPr>
        <p:spPr>
          <a:xfrm>
            <a:off x="6791400" y="272543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78" name="Google Shape;78;p93"/>
          <p:cNvSpPr txBox="1"/>
          <p:nvPr>
            <p:ph idx="6" type="title"/>
          </p:nvPr>
        </p:nvSpPr>
        <p:spPr>
          <a:xfrm>
            <a:off x="292650" y="3206235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79" name="Google Shape;79;p93"/>
          <p:cNvSpPr txBox="1"/>
          <p:nvPr>
            <p:ph idx="7" type="title"/>
          </p:nvPr>
        </p:nvSpPr>
        <p:spPr>
          <a:xfrm>
            <a:off x="1654800" y="1033259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80" name="Google Shape;80;p93"/>
          <p:cNvSpPr txBox="1"/>
          <p:nvPr>
            <p:ph idx="8" type="title"/>
          </p:nvPr>
        </p:nvSpPr>
        <p:spPr>
          <a:xfrm>
            <a:off x="6791400" y="3206285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81" name="Google Shape;81;p93"/>
          <p:cNvSpPr txBox="1"/>
          <p:nvPr>
            <p:ph idx="9" type="title"/>
          </p:nvPr>
        </p:nvSpPr>
        <p:spPr>
          <a:xfrm>
            <a:off x="5312400" y="1033259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82" name="Google Shape;82;p93"/>
          <p:cNvSpPr/>
          <p:nvPr/>
        </p:nvSpPr>
        <p:spPr>
          <a:xfrm>
            <a:off x="363009" y="232847"/>
            <a:ext cx="370057" cy="372647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4B4A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93"/>
          <p:cNvSpPr txBox="1"/>
          <p:nvPr>
            <p:ph idx="13" type="title"/>
          </p:nvPr>
        </p:nvSpPr>
        <p:spPr>
          <a:xfrm>
            <a:off x="3542025" y="272538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84" name="Google Shape;84;p93"/>
          <p:cNvSpPr txBox="1"/>
          <p:nvPr>
            <p:ph idx="14" type="title"/>
          </p:nvPr>
        </p:nvSpPr>
        <p:spPr>
          <a:xfrm>
            <a:off x="3542025" y="3206235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-by-Side Visualizations (Dark 1)">
  <p:cSld name="CUSTOM_7_1">
    <p:bg>
      <p:bgPr>
        <a:gradFill>
          <a:gsLst>
            <a:gs pos="0">
              <a:srgbClr val="6F6B84"/>
            </a:gs>
            <a:gs pos="36000">
              <a:srgbClr val="646076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85" name="Google Shape;685;p129"/>
          <p:cNvCxnSpPr/>
          <p:nvPr/>
        </p:nvCxnSpPr>
        <p:spPr>
          <a:xfrm>
            <a:off x="4572000" y="198225"/>
            <a:ext cx="0" cy="4281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6" name="Google Shape;686;p129"/>
          <p:cNvSpPr/>
          <p:nvPr>
            <p:ph idx="2" type="pic"/>
          </p:nvPr>
        </p:nvSpPr>
        <p:spPr>
          <a:xfrm>
            <a:off x="376575" y="753200"/>
            <a:ext cx="3944400" cy="2973300"/>
          </a:xfrm>
          <a:prstGeom prst="rect">
            <a:avLst/>
          </a:prstGeom>
          <a:noFill/>
          <a:ln>
            <a:noFill/>
          </a:ln>
        </p:spPr>
      </p:sp>
      <p:sp>
        <p:nvSpPr>
          <p:cNvPr id="687" name="Google Shape;687;p129"/>
          <p:cNvSpPr/>
          <p:nvPr>
            <p:ph idx="3" type="pic"/>
          </p:nvPr>
        </p:nvSpPr>
        <p:spPr>
          <a:xfrm>
            <a:off x="4823025" y="753200"/>
            <a:ext cx="3944400" cy="2973300"/>
          </a:xfrm>
          <a:prstGeom prst="rect">
            <a:avLst/>
          </a:prstGeom>
          <a:noFill/>
          <a:ln>
            <a:noFill/>
          </a:ln>
        </p:spPr>
      </p:sp>
      <p:sp>
        <p:nvSpPr>
          <p:cNvPr id="688" name="Google Shape;688;p129"/>
          <p:cNvSpPr txBox="1"/>
          <p:nvPr>
            <p:ph type="title"/>
          </p:nvPr>
        </p:nvSpPr>
        <p:spPr>
          <a:xfrm>
            <a:off x="356775" y="1883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800"/>
              <a:buNone/>
              <a:defRPr sz="18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89" name="Google Shape;689;p129"/>
          <p:cNvSpPr txBox="1"/>
          <p:nvPr>
            <p:ph idx="4" type="title"/>
          </p:nvPr>
        </p:nvSpPr>
        <p:spPr>
          <a:xfrm>
            <a:off x="4842825" y="1883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800"/>
              <a:buNone/>
              <a:defRPr sz="18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90" name="Google Shape;690;p129"/>
          <p:cNvSpPr txBox="1"/>
          <p:nvPr>
            <p:ph idx="1" type="subTitle"/>
          </p:nvPr>
        </p:nvSpPr>
        <p:spPr>
          <a:xfrm>
            <a:off x="376650" y="38948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1" name="Google Shape;691;p129"/>
          <p:cNvSpPr txBox="1"/>
          <p:nvPr>
            <p:ph idx="5" type="subTitle"/>
          </p:nvPr>
        </p:nvSpPr>
        <p:spPr>
          <a:xfrm>
            <a:off x="4822950" y="38948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692" name="Google Shape;692;p1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3" name="Google Shape;693;p129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Title and body (Light)" type="tx">
  <p:cSld name="TITLE_AND_BODY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3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400"/>
              <a:buNone/>
              <a:defRPr sz="24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96" name="Google Shape;696;p130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7" name="Google Shape;697;p1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8" name="Google Shape;698;p1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9" name="Google Shape;699;p130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Title and body (Dark)">
  <p:cSld name="TITLE_AND_BODY_1">
    <p:bg>
      <p:bgPr>
        <a:gradFill>
          <a:gsLst>
            <a:gs pos="0">
              <a:srgbClr val="585567"/>
            </a:gs>
            <a:gs pos="100000">
              <a:srgbClr val="312E3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2" name="Google Shape;702;p8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3" name="Google Shape;703;p87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04" name="Google Shape;704;p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5" name="Google Shape;705;p87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6" name="Google Shape;706;p87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07" name="Google Shape;707;p87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Snippets &amp; Caption (Light)">
  <p:cSld name="TITLE_AND_BODY_2_1_1"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31"/>
          <p:cNvSpPr txBox="1"/>
          <p:nvPr>
            <p:ph idx="1" type="subTitle"/>
          </p:nvPr>
        </p:nvSpPr>
        <p:spPr>
          <a:xfrm>
            <a:off x="241025" y="2048400"/>
            <a:ext cx="4198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710" name="Google Shape;710;p131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400"/>
              <a:buNone/>
              <a:defRPr sz="24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Helvetica Neue Light"/>
              <a:buNone/>
              <a:defRPr b="0" sz="1800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11" name="Google Shape;711;p1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2" name="Google Shape;712;p1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3" name="Google Shape;713;p131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4" name="Google Shape;714;p131"/>
          <p:cNvSpPr/>
          <p:nvPr>
            <p:ph idx="2" type="pic"/>
          </p:nvPr>
        </p:nvSpPr>
        <p:spPr>
          <a:xfrm>
            <a:off x="241025" y="829425"/>
            <a:ext cx="4198800" cy="1046700"/>
          </a:xfrm>
          <a:prstGeom prst="rect">
            <a:avLst/>
          </a:prstGeom>
          <a:noFill/>
          <a:ln>
            <a:noFill/>
          </a:ln>
        </p:spPr>
      </p:sp>
      <p:sp>
        <p:nvSpPr>
          <p:cNvPr id="715" name="Google Shape;715;p131"/>
          <p:cNvSpPr txBox="1"/>
          <p:nvPr>
            <p:ph idx="3" type="subTitle"/>
          </p:nvPr>
        </p:nvSpPr>
        <p:spPr>
          <a:xfrm>
            <a:off x="4704175" y="829425"/>
            <a:ext cx="4198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cxnSp>
        <p:nvCxnSpPr>
          <p:cNvPr id="716" name="Google Shape;716;p131"/>
          <p:cNvCxnSpPr/>
          <p:nvPr/>
        </p:nvCxnSpPr>
        <p:spPr>
          <a:xfrm>
            <a:off x="4572000" y="836475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7" name="Google Shape;717;p131"/>
          <p:cNvSpPr/>
          <p:nvPr>
            <p:ph idx="4" type="pic"/>
          </p:nvPr>
        </p:nvSpPr>
        <p:spPr>
          <a:xfrm>
            <a:off x="4704175" y="2048400"/>
            <a:ext cx="4198800" cy="1046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18" name="Google Shape;718;p131"/>
          <p:cNvCxnSpPr/>
          <p:nvPr/>
        </p:nvCxnSpPr>
        <p:spPr>
          <a:xfrm>
            <a:off x="4572000" y="2055450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9" name="Google Shape;719;p131"/>
          <p:cNvSpPr/>
          <p:nvPr>
            <p:ph idx="5" type="pic"/>
          </p:nvPr>
        </p:nvSpPr>
        <p:spPr>
          <a:xfrm>
            <a:off x="241025" y="3267375"/>
            <a:ext cx="4198800" cy="1046700"/>
          </a:xfrm>
          <a:prstGeom prst="rect">
            <a:avLst/>
          </a:prstGeom>
          <a:noFill/>
          <a:ln>
            <a:noFill/>
          </a:ln>
        </p:spPr>
      </p:sp>
      <p:sp>
        <p:nvSpPr>
          <p:cNvPr id="720" name="Google Shape;720;p131"/>
          <p:cNvSpPr txBox="1"/>
          <p:nvPr>
            <p:ph idx="6" type="subTitle"/>
          </p:nvPr>
        </p:nvSpPr>
        <p:spPr>
          <a:xfrm>
            <a:off x="4704175" y="3267375"/>
            <a:ext cx="4198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cxnSp>
        <p:nvCxnSpPr>
          <p:cNvPr id="721" name="Google Shape;721;p131"/>
          <p:cNvCxnSpPr/>
          <p:nvPr/>
        </p:nvCxnSpPr>
        <p:spPr>
          <a:xfrm>
            <a:off x="4572000" y="3274425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Snippets &amp; Caption (Dark)">
  <p:cSld name="TITLE_AND_BODY_2_1_1_1">
    <p:bg>
      <p:bgPr>
        <a:solidFill>
          <a:schemeClr val="accent4"/>
        </a:solidFill>
      </p:bgPr>
    </p:bg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32"/>
          <p:cNvSpPr txBox="1"/>
          <p:nvPr>
            <p:ph idx="1" type="subTitle"/>
          </p:nvPr>
        </p:nvSpPr>
        <p:spPr>
          <a:xfrm>
            <a:off x="241025" y="2048400"/>
            <a:ext cx="4198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4" name="Google Shape;724;p132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 Light"/>
              <a:buNone/>
              <a:defRPr b="0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25" name="Google Shape;725;p1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6" name="Google Shape;726;p1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7" name="Google Shape;727;p132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8" name="Google Shape;728;p132"/>
          <p:cNvSpPr/>
          <p:nvPr>
            <p:ph idx="2" type="pic"/>
          </p:nvPr>
        </p:nvSpPr>
        <p:spPr>
          <a:xfrm>
            <a:off x="241025" y="829425"/>
            <a:ext cx="4198800" cy="1046700"/>
          </a:xfrm>
          <a:prstGeom prst="rect">
            <a:avLst/>
          </a:prstGeom>
          <a:noFill/>
          <a:ln>
            <a:noFill/>
          </a:ln>
        </p:spPr>
      </p:sp>
      <p:sp>
        <p:nvSpPr>
          <p:cNvPr id="729" name="Google Shape;729;p132"/>
          <p:cNvSpPr txBox="1"/>
          <p:nvPr>
            <p:ph idx="3" type="subTitle"/>
          </p:nvPr>
        </p:nvSpPr>
        <p:spPr>
          <a:xfrm>
            <a:off x="4704175" y="829425"/>
            <a:ext cx="4198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730" name="Google Shape;730;p132"/>
          <p:cNvCxnSpPr/>
          <p:nvPr/>
        </p:nvCxnSpPr>
        <p:spPr>
          <a:xfrm>
            <a:off x="4572000" y="836475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1" name="Google Shape;731;p132"/>
          <p:cNvSpPr/>
          <p:nvPr>
            <p:ph idx="4" type="pic"/>
          </p:nvPr>
        </p:nvSpPr>
        <p:spPr>
          <a:xfrm>
            <a:off x="4704175" y="2048400"/>
            <a:ext cx="4198800" cy="1046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32" name="Google Shape;732;p132"/>
          <p:cNvCxnSpPr/>
          <p:nvPr/>
        </p:nvCxnSpPr>
        <p:spPr>
          <a:xfrm>
            <a:off x="4572000" y="2055450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3" name="Google Shape;733;p132"/>
          <p:cNvSpPr/>
          <p:nvPr>
            <p:ph idx="5" type="pic"/>
          </p:nvPr>
        </p:nvSpPr>
        <p:spPr>
          <a:xfrm>
            <a:off x="241025" y="3267375"/>
            <a:ext cx="4198800" cy="1046700"/>
          </a:xfrm>
          <a:prstGeom prst="rect">
            <a:avLst/>
          </a:prstGeom>
          <a:noFill/>
          <a:ln>
            <a:noFill/>
          </a:ln>
        </p:spPr>
      </p:sp>
      <p:sp>
        <p:nvSpPr>
          <p:cNvPr id="734" name="Google Shape;734;p132"/>
          <p:cNvSpPr txBox="1"/>
          <p:nvPr>
            <p:ph idx="6" type="subTitle"/>
          </p:nvPr>
        </p:nvSpPr>
        <p:spPr>
          <a:xfrm>
            <a:off x="4704175" y="3267375"/>
            <a:ext cx="4198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735" name="Google Shape;735;p132"/>
          <p:cNvCxnSpPr/>
          <p:nvPr/>
        </p:nvCxnSpPr>
        <p:spPr>
          <a:xfrm>
            <a:off x="4572000" y="3274425"/>
            <a:ext cx="0" cy="10326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36" name="Google Shape;736;p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7" name="Google Shape;737;p132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(Dark)">
  <p:cSld name="TITLE_ONLY_1">
    <p:bg>
      <p:bgPr>
        <a:gradFill>
          <a:gsLst>
            <a:gs pos="0">
              <a:srgbClr val="6F6B84"/>
            </a:gs>
            <a:gs pos="36000">
              <a:srgbClr val="646076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1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40" name="Google Shape;740;p1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1" name="Google Shape;741;p133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2" name="Google Shape;742;p133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con Slide (Light)">
  <p:cSld name="SECTION_HEADER_1_3_1_1_1">
    <p:bg>
      <p:bgPr>
        <a:solidFill>
          <a:schemeClr val="lt1"/>
        </a:solidFill>
      </p:bgPr>
    </p:bg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134"/>
          <p:cNvSpPr/>
          <p:nvPr/>
        </p:nvSpPr>
        <p:spPr>
          <a:xfrm>
            <a:off x="-19050" y="0"/>
            <a:ext cx="9182100" cy="708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6" name="Google Shape;746;p134"/>
          <p:cNvSpPr/>
          <p:nvPr/>
        </p:nvSpPr>
        <p:spPr>
          <a:xfrm>
            <a:off x="912975" y="3271188"/>
            <a:ext cx="1183800" cy="1046700"/>
          </a:xfrm>
          <a:prstGeom prst="snip2DiagRect">
            <a:avLst>
              <a:gd fmla="val 0" name="adj1"/>
              <a:gd fmla="val 16667" name="adj2"/>
            </a:avLst>
          </a:prstGeom>
          <a:gradFill>
            <a:gsLst>
              <a:gs pos="0">
                <a:srgbClr val="FCE5CD"/>
              </a:gs>
              <a:gs pos="45000">
                <a:srgbClr val="DBD6F0"/>
              </a:gs>
              <a:gs pos="100000">
                <a:srgbClr val="C7E0F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134"/>
          <p:cNvSpPr/>
          <p:nvPr/>
        </p:nvSpPr>
        <p:spPr>
          <a:xfrm>
            <a:off x="950788" y="2052213"/>
            <a:ext cx="1183800" cy="1046700"/>
          </a:xfrm>
          <a:prstGeom prst="snip2DiagRect">
            <a:avLst>
              <a:gd fmla="val 0" name="adj1"/>
              <a:gd fmla="val 16667" name="adj2"/>
            </a:avLst>
          </a:prstGeom>
          <a:gradFill>
            <a:gsLst>
              <a:gs pos="0">
                <a:srgbClr val="FCE5CD"/>
              </a:gs>
              <a:gs pos="45000">
                <a:srgbClr val="DBD6F0"/>
              </a:gs>
              <a:gs pos="100000">
                <a:srgbClr val="C7E0F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134"/>
          <p:cNvSpPr/>
          <p:nvPr/>
        </p:nvSpPr>
        <p:spPr>
          <a:xfrm>
            <a:off x="950800" y="833263"/>
            <a:ext cx="1183800" cy="1046700"/>
          </a:xfrm>
          <a:prstGeom prst="snip2DiagRect">
            <a:avLst>
              <a:gd fmla="val 0" name="adj1"/>
              <a:gd fmla="val 16667" name="adj2"/>
            </a:avLst>
          </a:prstGeom>
          <a:gradFill>
            <a:gsLst>
              <a:gs pos="0">
                <a:srgbClr val="FCE5CD"/>
              </a:gs>
              <a:gs pos="45000">
                <a:srgbClr val="DBD6F0"/>
              </a:gs>
              <a:gs pos="100000">
                <a:srgbClr val="C7E0F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134"/>
          <p:cNvSpPr txBox="1"/>
          <p:nvPr>
            <p:ph idx="1" type="body"/>
          </p:nvPr>
        </p:nvSpPr>
        <p:spPr>
          <a:xfrm>
            <a:off x="2533025" y="797850"/>
            <a:ext cx="5697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0" name="Google Shape;750;p134"/>
          <p:cNvSpPr txBox="1"/>
          <p:nvPr>
            <p:ph idx="2" type="body"/>
          </p:nvPr>
        </p:nvSpPr>
        <p:spPr>
          <a:xfrm>
            <a:off x="2533025" y="2034513"/>
            <a:ext cx="5697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1" name="Google Shape;751;p134"/>
          <p:cNvSpPr txBox="1"/>
          <p:nvPr>
            <p:ph idx="3" type="body"/>
          </p:nvPr>
        </p:nvSpPr>
        <p:spPr>
          <a:xfrm>
            <a:off x="2533025" y="3271188"/>
            <a:ext cx="5697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2" name="Google Shape;752;p134"/>
          <p:cNvSpPr txBox="1"/>
          <p:nvPr>
            <p:ph type="title"/>
          </p:nvPr>
        </p:nvSpPr>
        <p:spPr>
          <a:xfrm>
            <a:off x="311700" y="45900"/>
            <a:ext cx="85206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None/>
              <a:defRPr sz="2400">
                <a:solidFill>
                  <a:srgbClr val="37354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con Slide Alternate (Light)">
  <p:cSld name="SECTION_HEADER_1_3_1_1_1_1_1">
    <p:bg>
      <p:bgPr>
        <a:solidFill>
          <a:schemeClr val="lt1"/>
        </a:solidFill>
      </p:bgPr>
    </p:bg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35"/>
          <p:cNvSpPr/>
          <p:nvPr/>
        </p:nvSpPr>
        <p:spPr>
          <a:xfrm>
            <a:off x="-19050" y="0"/>
            <a:ext cx="9182100" cy="75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135"/>
          <p:cNvSpPr/>
          <p:nvPr/>
        </p:nvSpPr>
        <p:spPr>
          <a:xfrm>
            <a:off x="3810438" y="1171750"/>
            <a:ext cx="1523100" cy="15231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135"/>
          <p:cNvSpPr/>
          <p:nvPr/>
        </p:nvSpPr>
        <p:spPr>
          <a:xfrm>
            <a:off x="6709038" y="1171750"/>
            <a:ext cx="1523100" cy="15231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135"/>
          <p:cNvSpPr/>
          <p:nvPr/>
        </p:nvSpPr>
        <p:spPr>
          <a:xfrm>
            <a:off x="859063" y="1171775"/>
            <a:ext cx="1523100" cy="15231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8" name="Google Shape;758;p1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9" name="Google Shape;759;p135"/>
          <p:cNvSpPr/>
          <p:nvPr/>
        </p:nvSpPr>
        <p:spPr>
          <a:xfrm>
            <a:off x="6785388" y="1248100"/>
            <a:ext cx="1370400" cy="1370400"/>
          </a:xfrm>
          <a:prstGeom prst="ellipse">
            <a:avLst/>
          </a:prstGeom>
          <a:gradFill>
            <a:gsLst>
              <a:gs pos="0">
                <a:srgbClr val="FCE5CD"/>
              </a:gs>
              <a:gs pos="45000">
                <a:srgbClr val="DBD6F0"/>
              </a:gs>
              <a:gs pos="100000">
                <a:srgbClr val="C7E0F2"/>
              </a:gs>
            </a:gsLst>
            <a:lin ang="2698631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0" name="Google Shape;760;p135"/>
          <p:cNvSpPr/>
          <p:nvPr/>
        </p:nvSpPr>
        <p:spPr>
          <a:xfrm>
            <a:off x="3886788" y="1248100"/>
            <a:ext cx="1370400" cy="1370400"/>
          </a:xfrm>
          <a:prstGeom prst="ellipse">
            <a:avLst/>
          </a:prstGeom>
          <a:gradFill>
            <a:gsLst>
              <a:gs pos="0">
                <a:srgbClr val="FCE5CD"/>
              </a:gs>
              <a:gs pos="45000">
                <a:srgbClr val="DBD6F0"/>
              </a:gs>
              <a:gs pos="100000">
                <a:srgbClr val="C7E0F2"/>
              </a:gs>
            </a:gsLst>
            <a:lin ang="2698631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135"/>
          <p:cNvSpPr/>
          <p:nvPr/>
        </p:nvSpPr>
        <p:spPr>
          <a:xfrm>
            <a:off x="935388" y="1248113"/>
            <a:ext cx="1370400" cy="1370400"/>
          </a:xfrm>
          <a:prstGeom prst="ellipse">
            <a:avLst/>
          </a:prstGeom>
          <a:gradFill>
            <a:gsLst>
              <a:gs pos="0">
                <a:srgbClr val="FCE5CD"/>
              </a:gs>
              <a:gs pos="45000">
                <a:srgbClr val="DBD6F0"/>
              </a:gs>
              <a:gs pos="100000">
                <a:srgbClr val="C7E0F2"/>
              </a:gs>
            </a:gsLst>
            <a:lin ang="2698631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135"/>
          <p:cNvSpPr txBox="1"/>
          <p:nvPr>
            <p:ph type="title"/>
          </p:nvPr>
        </p:nvSpPr>
        <p:spPr>
          <a:xfrm>
            <a:off x="311700" y="45900"/>
            <a:ext cx="8520600" cy="6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B Garamond SemiBold"/>
              <a:buNone/>
              <a:defRPr b="0">
                <a:solidFill>
                  <a:schemeClr val="dk2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Helvetica Neue Light"/>
              <a:buNone/>
              <a:defRPr b="0" sz="36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63" name="Google Shape;763;p135"/>
          <p:cNvSpPr txBox="1"/>
          <p:nvPr>
            <p:ph idx="1" type="body"/>
          </p:nvPr>
        </p:nvSpPr>
        <p:spPr>
          <a:xfrm>
            <a:off x="325350" y="2796400"/>
            <a:ext cx="27234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4" name="Google Shape;764;p135"/>
          <p:cNvSpPr txBox="1"/>
          <p:nvPr>
            <p:ph idx="2" type="body"/>
          </p:nvPr>
        </p:nvSpPr>
        <p:spPr>
          <a:xfrm>
            <a:off x="3185700" y="2796400"/>
            <a:ext cx="27234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5" name="Google Shape;765;p135"/>
          <p:cNvSpPr txBox="1"/>
          <p:nvPr>
            <p:ph idx="3" type="body"/>
          </p:nvPr>
        </p:nvSpPr>
        <p:spPr>
          <a:xfrm>
            <a:off x="6108900" y="2796388"/>
            <a:ext cx="27234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out HDAG (Light)">
  <p:cSld name="TITLE_1_2_1"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136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8" name="Google Shape;768;p1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9" name="Google Shape;769;p136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 rot="-839198">
            <a:off x="-2302250" y="-2504349"/>
            <a:ext cx="7236198" cy="75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0" name="Google Shape;770;p1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1" name="Google Shape;771;p136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2" name="Google Shape;772;p136"/>
          <p:cNvSpPr txBox="1"/>
          <p:nvPr/>
        </p:nvSpPr>
        <p:spPr>
          <a:xfrm>
            <a:off x="533238" y="1912575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About HDAG</a:t>
            </a:r>
            <a:endParaRPr b="0" i="0" sz="34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73" name="Google Shape;773;p136"/>
          <p:cNvSpPr txBox="1"/>
          <p:nvPr/>
        </p:nvSpPr>
        <p:spPr>
          <a:xfrm>
            <a:off x="4791075" y="485775"/>
            <a:ext cx="39243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Harvard Undergraduate Data Analytics Group (HDAG) is a non-profit student organization at Harvard College dedicated to helping organizations make smarter, data-driven decisions and achieve their strategic goals by translating their data into meaningful and actionable information. </a:t>
            </a:r>
            <a:endParaRPr b="0" i="0" sz="14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 more about us, visit </a:t>
            </a:r>
            <a:r>
              <a:rPr b="0" i="0" lang="en" sz="14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https://www.harvardanalytics.org/</a:t>
            </a:r>
            <a:r>
              <a:rPr b="0" i="0" lang="en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b="0" i="0" sz="14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Point of Contact for this project:</a:t>
            </a:r>
            <a:endParaRPr b="0" i="0" sz="14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74" name="Google Shape;774;p136"/>
          <p:cNvSpPr txBox="1"/>
          <p:nvPr/>
        </p:nvSpPr>
        <p:spPr>
          <a:xfrm>
            <a:off x="533238" y="2522175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Harvard’s flagship data analytics student group. </a:t>
            </a:r>
            <a:endParaRPr b="0" i="0" sz="17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75" name="Google Shape;775;p136"/>
          <p:cNvSpPr txBox="1"/>
          <p:nvPr>
            <p:ph idx="1" type="subTitle"/>
          </p:nvPr>
        </p:nvSpPr>
        <p:spPr>
          <a:xfrm>
            <a:off x="4791075" y="3514725"/>
            <a:ext cx="4230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out HDAG (Dark)">
  <p:cSld name="TITLE_1_2_1_1">
    <p:bg>
      <p:bgPr>
        <a:solidFill>
          <a:srgbClr val="383540"/>
        </a:solidFill>
      </p:bgPr>
    </p:bg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137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rgbClr val="2423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Google Shape;778;p1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79" name="Google Shape;779;p137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 rot="-839198">
            <a:off x="-2302250" y="-2504349"/>
            <a:ext cx="7236198" cy="75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p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1" name="Google Shape;781;p137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2" name="Google Shape;782;p137"/>
          <p:cNvSpPr txBox="1"/>
          <p:nvPr/>
        </p:nvSpPr>
        <p:spPr>
          <a:xfrm>
            <a:off x="533238" y="1912575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en" sz="34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About HDAG</a:t>
            </a:r>
            <a:endParaRPr b="0" i="0" sz="34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83" name="Google Shape;783;p137"/>
          <p:cNvSpPr txBox="1"/>
          <p:nvPr/>
        </p:nvSpPr>
        <p:spPr>
          <a:xfrm>
            <a:off x="4791075" y="485775"/>
            <a:ext cx="39243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Harvard Undergraduate Data Analytics Group (HDAG) is a non-profit student organization at Harvard College dedicated to helping organizations make smarter, data-driven decisions and achieve their strategic goals by translating their data into meaningful and actionable information. </a:t>
            </a:r>
            <a:endParaRPr b="0" i="0" sz="14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 more about us, visit </a:t>
            </a:r>
            <a:r>
              <a:rPr b="0" i="0" lang="en" sz="14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https://www.harvardanalytics.org/</a:t>
            </a:r>
            <a:r>
              <a:rPr b="0" i="0" lang="en" sz="14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 </a:t>
            </a:r>
            <a:endParaRPr b="0" i="0" sz="14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Point of Contact for this project:</a:t>
            </a:r>
            <a:endParaRPr b="0" i="0" sz="14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84" name="Google Shape;784;p137"/>
          <p:cNvSpPr txBox="1"/>
          <p:nvPr/>
        </p:nvSpPr>
        <p:spPr>
          <a:xfrm>
            <a:off x="533238" y="2522175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Harvard’s flagship data analytics student group. </a:t>
            </a:r>
            <a:endParaRPr b="0" i="0" sz="17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85" name="Google Shape;785;p137"/>
          <p:cNvSpPr txBox="1"/>
          <p:nvPr>
            <p:ph idx="1" type="subTitle"/>
          </p:nvPr>
        </p:nvSpPr>
        <p:spPr>
          <a:xfrm>
            <a:off x="4791075" y="3514725"/>
            <a:ext cx="4172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786" name="Google Shape;786;p1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7" name="Google Shape;787;p137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Introductions (7 people) (Light) ">
  <p:cSld name="CUSTOM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90"/>
          <p:cNvSpPr txBox="1"/>
          <p:nvPr/>
        </p:nvSpPr>
        <p:spPr>
          <a:xfrm>
            <a:off x="305550" y="240950"/>
            <a:ext cx="853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Team Introductions</a:t>
            </a:r>
            <a:endParaRPr b="0" i="0" sz="2400" u="none" cap="none" strike="noStrike">
              <a:solidFill>
                <a:srgbClr val="00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88" name="Google Shape;88;p90"/>
          <p:cNvSpPr txBox="1"/>
          <p:nvPr>
            <p:ph idx="1" type="subTitle"/>
          </p:nvPr>
        </p:nvSpPr>
        <p:spPr>
          <a:xfrm>
            <a:off x="1560550" y="21904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9" name="Google Shape;89;p90"/>
          <p:cNvSpPr txBox="1"/>
          <p:nvPr>
            <p:ph idx="2" type="subTitle"/>
          </p:nvPr>
        </p:nvSpPr>
        <p:spPr>
          <a:xfrm>
            <a:off x="1560550" y="24316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0" name="Google Shape;90;p90"/>
          <p:cNvSpPr txBox="1"/>
          <p:nvPr>
            <p:ph idx="3" type="subTitle"/>
          </p:nvPr>
        </p:nvSpPr>
        <p:spPr>
          <a:xfrm>
            <a:off x="3699900" y="21904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1" name="Google Shape;91;p90"/>
          <p:cNvSpPr txBox="1"/>
          <p:nvPr>
            <p:ph idx="4" type="subTitle"/>
          </p:nvPr>
        </p:nvSpPr>
        <p:spPr>
          <a:xfrm>
            <a:off x="3699900" y="24316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2" name="Google Shape;92;p90"/>
          <p:cNvSpPr txBox="1"/>
          <p:nvPr>
            <p:ph idx="5" type="subTitle"/>
          </p:nvPr>
        </p:nvSpPr>
        <p:spPr>
          <a:xfrm>
            <a:off x="5915450" y="21904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90"/>
          <p:cNvSpPr txBox="1"/>
          <p:nvPr>
            <p:ph idx="6" type="subTitle"/>
          </p:nvPr>
        </p:nvSpPr>
        <p:spPr>
          <a:xfrm>
            <a:off x="5915450" y="24316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4" name="Google Shape;94;p90"/>
          <p:cNvSpPr txBox="1"/>
          <p:nvPr>
            <p:ph idx="7" type="subTitle"/>
          </p:nvPr>
        </p:nvSpPr>
        <p:spPr>
          <a:xfrm>
            <a:off x="52792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5" name="Google Shape;95;p90"/>
          <p:cNvSpPr txBox="1"/>
          <p:nvPr>
            <p:ph idx="8" type="subTitle"/>
          </p:nvPr>
        </p:nvSpPr>
        <p:spPr>
          <a:xfrm>
            <a:off x="52792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6" name="Google Shape;96;p90"/>
          <p:cNvSpPr txBox="1"/>
          <p:nvPr>
            <p:ph idx="9" type="subTitle"/>
          </p:nvPr>
        </p:nvSpPr>
        <p:spPr>
          <a:xfrm>
            <a:off x="264257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90"/>
          <p:cNvSpPr txBox="1"/>
          <p:nvPr>
            <p:ph idx="13" type="subTitle"/>
          </p:nvPr>
        </p:nvSpPr>
        <p:spPr>
          <a:xfrm>
            <a:off x="264257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8" name="Google Shape;98;p90"/>
          <p:cNvSpPr txBox="1"/>
          <p:nvPr>
            <p:ph idx="14" type="subTitle"/>
          </p:nvPr>
        </p:nvSpPr>
        <p:spPr>
          <a:xfrm>
            <a:off x="475722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9" name="Google Shape;99;p90"/>
          <p:cNvSpPr txBox="1"/>
          <p:nvPr>
            <p:ph idx="15" type="subTitle"/>
          </p:nvPr>
        </p:nvSpPr>
        <p:spPr>
          <a:xfrm>
            <a:off x="475722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0" name="Google Shape;100;p90"/>
          <p:cNvSpPr txBox="1"/>
          <p:nvPr>
            <p:ph idx="16" type="subTitle"/>
          </p:nvPr>
        </p:nvSpPr>
        <p:spPr>
          <a:xfrm>
            <a:off x="687187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1" name="Google Shape;101;p90"/>
          <p:cNvSpPr txBox="1"/>
          <p:nvPr>
            <p:ph idx="17" type="subTitle"/>
          </p:nvPr>
        </p:nvSpPr>
        <p:spPr>
          <a:xfrm>
            <a:off x="687187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2" name="Google Shape;102;p90"/>
          <p:cNvSpPr/>
          <p:nvPr>
            <p:ph idx="18" type="pic"/>
          </p:nvPr>
        </p:nvSpPr>
        <p:spPr>
          <a:xfrm>
            <a:off x="177355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3" name="Google Shape;103;p90"/>
          <p:cNvSpPr/>
          <p:nvPr>
            <p:ph idx="19" type="pic"/>
          </p:nvPr>
        </p:nvSpPr>
        <p:spPr>
          <a:xfrm>
            <a:off x="391290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4" name="Google Shape;104;p90"/>
          <p:cNvSpPr/>
          <p:nvPr>
            <p:ph idx="20" type="pic"/>
          </p:nvPr>
        </p:nvSpPr>
        <p:spPr>
          <a:xfrm>
            <a:off x="612845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5" name="Google Shape;105;p90"/>
          <p:cNvSpPr/>
          <p:nvPr>
            <p:ph idx="21" type="pic"/>
          </p:nvPr>
        </p:nvSpPr>
        <p:spPr>
          <a:xfrm>
            <a:off x="740925" y="275930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6" name="Google Shape;106;p90"/>
          <p:cNvSpPr/>
          <p:nvPr>
            <p:ph idx="22" type="pic"/>
          </p:nvPr>
        </p:nvSpPr>
        <p:spPr>
          <a:xfrm>
            <a:off x="2855575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7" name="Google Shape;107;p90"/>
          <p:cNvSpPr/>
          <p:nvPr>
            <p:ph idx="23" type="pic"/>
          </p:nvPr>
        </p:nvSpPr>
        <p:spPr>
          <a:xfrm>
            <a:off x="5004913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8" name="Google Shape;108;p90"/>
          <p:cNvSpPr/>
          <p:nvPr>
            <p:ph idx="24" type="pic"/>
          </p:nvPr>
        </p:nvSpPr>
        <p:spPr>
          <a:xfrm>
            <a:off x="7154250" y="27685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109" name="Google Shape;109;p90"/>
          <p:cNvGrpSpPr/>
          <p:nvPr/>
        </p:nvGrpSpPr>
        <p:grpSpPr>
          <a:xfrm>
            <a:off x="2771425" y="334641"/>
            <a:ext cx="366269" cy="366732"/>
            <a:chOff x="-61784125" y="1931250"/>
            <a:chExt cx="316650" cy="317050"/>
          </a:xfrm>
        </p:grpSpPr>
        <p:sp>
          <p:nvSpPr>
            <p:cNvPr id="110" name="Google Shape;110;p90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90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90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90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(Dark)">
  <p:cSld name="TITLE_1_2_1_2_2">
    <p:bg>
      <p:bgPr>
        <a:gradFill>
          <a:gsLst>
            <a:gs pos="0">
              <a:schemeClr val="dk1"/>
            </a:gs>
            <a:gs pos="100000">
              <a:srgbClr val="646076"/>
            </a:gs>
          </a:gsLst>
          <a:lin ang="5400700" scaled="0"/>
        </a:gradFill>
      </p:bgPr>
    </p:bg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0" name="Google Shape;790;p139"/>
          <p:cNvPicPr preferRelativeResize="0"/>
          <p:nvPr/>
        </p:nvPicPr>
        <p:blipFill rotWithShape="1">
          <a:blip r:embed="rId2">
            <a:alphaModFix amt="35000"/>
          </a:blip>
          <a:srcRect b="0" l="0" r="0" t="0"/>
          <a:stretch/>
        </p:blipFill>
        <p:spPr>
          <a:xfrm rot="408873">
            <a:off x="-2686079" y="-3971644"/>
            <a:ext cx="10793951" cy="11219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791" name="Google Shape;791;p1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2" name="Google Shape;792;p139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93" name="Google Shape;793;p139"/>
          <p:cNvSpPr txBox="1"/>
          <p:nvPr/>
        </p:nvSpPr>
        <p:spPr>
          <a:xfrm>
            <a:off x="2905038" y="1912950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en" sz="3400" u="none" cap="none" strike="noStrike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Thank you</a:t>
            </a:r>
            <a:endParaRPr b="0" i="0" sz="3400" u="none" cap="none" strike="noStrike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794" name="Google Shape;794;p139"/>
          <p:cNvSpPr txBox="1"/>
          <p:nvPr/>
        </p:nvSpPr>
        <p:spPr>
          <a:xfrm>
            <a:off x="2624100" y="2522550"/>
            <a:ext cx="3895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highlight>
                  <a:srgbClr val="38364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We welcome any and all questions or feedback at this time.</a:t>
            </a:r>
            <a:endParaRPr b="0" i="0" sz="1700" u="none" cap="none" strike="noStrike">
              <a:solidFill>
                <a:schemeClr val="lt1"/>
              </a:solidFill>
              <a:highlight>
                <a:srgbClr val="383642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795" name="Google Shape;795;p1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6" name="Google Shape;796;p139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(dark) alternate">
  <p:cSld name="TITLE_1_1_1">
    <p:bg>
      <p:bgPr>
        <a:solidFill>
          <a:srgbClr val="383540"/>
        </a:solidFill>
      </p:bgPr>
    </p:bg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40"/>
          <p:cNvSpPr/>
          <p:nvPr/>
        </p:nvSpPr>
        <p:spPr>
          <a:xfrm>
            <a:off x="-64925" y="0"/>
            <a:ext cx="9209100" cy="5143500"/>
          </a:xfrm>
          <a:prstGeom prst="rect">
            <a:avLst/>
          </a:prstGeom>
          <a:solidFill>
            <a:srgbClr val="2423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1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0" name="Google Shape;800;p140"/>
          <p:cNvPicPr preferRelativeResize="0"/>
          <p:nvPr/>
        </p:nvPicPr>
        <p:blipFill rotWithShape="1">
          <a:blip r:embed="rId2">
            <a:alphaModFix amt="40000"/>
          </a:blip>
          <a:srcRect b="0" l="0" r="0" t="0"/>
          <a:stretch/>
        </p:blipFill>
        <p:spPr>
          <a:xfrm>
            <a:off x="-1283963" y="-3805325"/>
            <a:ext cx="11882476" cy="12351375"/>
          </a:xfrm>
          <a:prstGeom prst="rect">
            <a:avLst/>
          </a:prstGeom>
          <a:noFill/>
          <a:ln>
            <a:noFill/>
          </a:ln>
        </p:spPr>
      </p:pic>
      <p:sp>
        <p:nvSpPr>
          <p:cNvPr id="801" name="Google Shape;801;p140"/>
          <p:cNvSpPr txBox="1"/>
          <p:nvPr>
            <p:ph type="ctrTitle"/>
          </p:nvPr>
        </p:nvSpPr>
        <p:spPr>
          <a:xfrm>
            <a:off x="2181528" y="1006900"/>
            <a:ext cx="5555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2" name="Google Shape;802;p140"/>
          <p:cNvSpPr txBox="1"/>
          <p:nvPr>
            <p:ph idx="1" type="subTitle"/>
          </p:nvPr>
        </p:nvSpPr>
        <p:spPr>
          <a:xfrm>
            <a:off x="2448225" y="3153600"/>
            <a:ext cx="528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  <a:defRPr sz="2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3" name="Google Shape;803;p140"/>
          <p:cNvSpPr txBox="1"/>
          <p:nvPr>
            <p:ph idx="2" type="subTitle"/>
          </p:nvPr>
        </p:nvSpPr>
        <p:spPr>
          <a:xfrm>
            <a:off x="2448225" y="3758150"/>
            <a:ext cx="528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Alternate (Dark)">
  <p:cSld name="CUSTOM_8_1_1">
    <p:bg>
      <p:bgPr>
        <a:solidFill>
          <a:schemeClr val="accent4"/>
        </a:solidFill>
      </p:bgPr>
    </p:bg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6" name="Google Shape;806;p141"/>
          <p:cNvSpPr txBox="1"/>
          <p:nvPr/>
        </p:nvSpPr>
        <p:spPr>
          <a:xfrm>
            <a:off x="2951700" y="340675"/>
            <a:ext cx="324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Agenda</a:t>
            </a:r>
            <a:endParaRPr b="0" i="0" sz="2800" u="none" cap="none" strike="noStrike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807" name="Google Shape;807;p141"/>
          <p:cNvSpPr txBox="1"/>
          <p:nvPr>
            <p:ph idx="1" type="subTitle"/>
          </p:nvPr>
        </p:nvSpPr>
        <p:spPr>
          <a:xfrm>
            <a:off x="1844750" y="12722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08" name="Google Shape;808;p141"/>
          <p:cNvSpPr txBox="1"/>
          <p:nvPr>
            <p:ph idx="2" type="subTitle"/>
          </p:nvPr>
        </p:nvSpPr>
        <p:spPr>
          <a:xfrm>
            <a:off x="5911775" y="12722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09" name="Google Shape;809;p141"/>
          <p:cNvSpPr txBox="1"/>
          <p:nvPr>
            <p:ph idx="3" type="subTitle"/>
          </p:nvPr>
        </p:nvSpPr>
        <p:spPr>
          <a:xfrm>
            <a:off x="1844750" y="28517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10" name="Google Shape;810;p141"/>
          <p:cNvSpPr txBox="1"/>
          <p:nvPr>
            <p:ph idx="4" type="subTitle"/>
          </p:nvPr>
        </p:nvSpPr>
        <p:spPr>
          <a:xfrm>
            <a:off x="5911775" y="28517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cxnSp>
        <p:nvCxnSpPr>
          <p:cNvPr id="811" name="Google Shape;811;p141"/>
          <p:cNvCxnSpPr/>
          <p:nvPr/>
        </p:nvCxnSpPr>
        <p:spPr>
          <a:xfrm>
            <a:off x="4572000" y="1228900"/>
            <a:ext cx="0" cy="1318200"/>
          </a:xfrm>
          <a:prstGeom prst="straightConnector1">
            <a:avLst/>
          </a:prstGeom>
          <a:noFill/>
          <a:ln cap="flat" cmpd="sng" w="9525">
            <a:solidFill>
              <a:srgbClr val="96979B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2" name="Google Shape;812;p141"/>
          <p:cNvCxnSpPr/>
          <p:nvPr/>
        </p:nvCxnSpPr>
        <p:spPr>
          <a:xfrm>
            <a:off x="4572000" y="2900650"/>
            <a:ext cx="0" cy="1318200"/>
          </a:xfrm>
          <a:prstGeom prst="straightConnector1">
            <a:avLst/>
          </a:prstGeom>
          <a:noFill/>
          <a:ln cap="flat" cmpd="sng" w="9525">
            <a:solidFill>
              <a:srgbClr val="96979B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13" name="Google Shape;813;p1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4" name="Google Shape;814;p141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5" name="Google Shape;815;p141"/>
          <p:cNvSpPr txBox="1"/>
          <p:nvPr/>
        </p:nvSpPr>
        <p:spPr>
          <a:xfrm>
            <a:off x="705025" y="12722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01</a:t>
            </a:r>
            <a:endParaRPr b="0" i="0" sz="5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16" name="Google Shape;816;p141"/>
          <p:cNvSpPr txBox="1"/>
          <p:nvPr/>
        </p:nvSpPr>
        <p:spPr>
          <a:xfrm>
            <a:off x="4772050" y="12722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02</a:t>
            </a:r>
            <a:endParaRPr b="0" i="0" sz="5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17" name="Google Shape;817;p141"/>
          <p:cNvSpPr txBox="1"/>
          <p:nvPr/>
        </p:nvSpPr>
        <p:spPr>
          <a:xfrm>
            <a:off x="705025" y="28517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03</a:t>
            </a:r>
            <a:endParaRPr b="0" i="0" sz="5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18" name="Google Shape;818;p141"/>
          <p:cNvSpPr txBox="1"/>
          <p:nvPr/>
        </p:nvSpPr>
        <p:spPr>
          <a:xfrm>
            <a:off x="4772050" y="28517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04</a:t>
            </a:r>
            <a:endParaRPr b="0" i="0" sz="5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(Dark I)">
  <p:cSld name="SECTION_HEADER_1_3_1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21" name="Google Shape;821;p9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2" name="Google Shape;822;p96"/>
          <p:cNvCxnSpPr/>
          <p:nvPr/>
        </p:nvCxnSpPr>
        <p:spPr>
          <a:xfrm flipH="1" rot="10800000">
            <a:off x="76208" y="4657817"/>
            <a:ext cx="89424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23" name="Google Shape;823;p96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EB Garamond SemiBold"/>
              <a:buNone/>
              <a:defRPr b="0">
                <a:solidFill>
                  <a:schemeClr val="lt2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24" name="Google Shape;824;p96"/>
          <p:cNvSpPr txBox="1"/>
          <p:nvPr>
            <p:ph idx="2" type="title"/>
          </p:nvPr>
        </p:nvSpPr>
        <p:spPr>
          <a:xfrm>
            <a:off x="5349775" y="153618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825" name="Google Shape;825;p96"/>
          <p:cNvSpPr txBox="1"/>
          <p:nvPr>
            <p:ph idx="3" type="title"/>
          </p:nvPr>
        </p:nvSpPr>
        <p:spPr>
          <a:xfrm>
            <a:off x="5349775" y="2017035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grpSp>
        <p:nvGrpSpPr>
          <p:cNvPr id="826" name="Google Shape;826;p96"/>
          <p:cNvGrpSpPr/>
          <p:nvPr/>
        </p:nvGrpSpPr>
        <p:grpSpPr>
          <a:xfrm rot="5400000">
            <a:off x="2914457" y="2039368"/>
            <a:ext cx="3315091" cy="1377134"/>
            <a:chOff x="6796238" y="3158297"/>
            <a:chExt cx="1630319" cy="677257"/>
          </a:xfrm>
        </p:grpSpPr>
        <p:cxnSp>
          <p:nvCxnSpPr>
            <p:cNvPr id="827" name="Google Shape;827;p96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828" name="Google Shape;828;p96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829" name="Google Shape;829;p96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830" name="Google Shape;830;p96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grpSp>
          <p:nvGrpSpPr>
            <p:cNvPr id="831" name="Google Shape;831;p96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32" name="Google Shape;832;p96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3" name="Google Shape;833;p96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4" name="Google Shape;834;p96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35" name="Google Shape;835;p96"/>
          <p:cNvSpPr txBox="1"/>
          <p:nvPr>
            <p:ph idx="4" type="title"/>
          </p:nvPr>
        </p:nvSpPr>
        <p:spPr>
          <a:xfrm>
            <a:off x="5349775" y="3099700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836" name="Google Shape;836;p96"/>
          <p:cNvSpPr txBox="1"/>
          <p:nvPr>
            <p:ph idx="5" type="title"/>
          </p:nvPr>
        </p:nvSpPr>
        <p:spPr>
          <a:xfrm>
            <a:off x="5349775" y="3580547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837" name="Google Shape;837;p96"/>
          <p:cNvSpPr txBox="1"/>
          <p:nvPr>
            <p:ph idx="6" type="title"/>
          </p:nvPr>
        </p:nvSpPr>
        <p:spPr>
          <a:xfrm>
            <a:off x="1677125" y="1128663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838" name="Google Shape;838;p96"/>
          <p:cNvSpPr txBox="1"/>
          <p:nvPr>
            <p:ph idx="7" type="title"/>
          </p:nvPr>
        </p:nvSpPr>
        <p:spPr>
          <a:xfrm>
            <a:off x="1677125" y="1609510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839" name="Google Shape;839;p96"/>
          <p:cNvSpPr txBox="1"/>
          <p:nvPr>
            <p:ph idx="8" type="title"/>
          </p:nvPr>
        </p:nvSpPr>
        <p:spPr>
          <a:xfrm>
            <a:off x="1677125" y="2692175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840" name="Google Shape;840;p96"/>
          <p:cNvSpPr txBox="1"/>
          <p:nvPr>
            <p:ph idx="9" type="title"/>
          </p:nvPr>
        </p:nvSpPr>
        <p:spPr>
          <a:xfrm>
            <a:off x="1677125" y="3173022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 (Dark)">
  <p:cSld name="SECTION_HEADER_1_1">
    <p:bg>
      <p:bgPr>
        <a:solidFill>
          <a:srgbClr val="312E34"/>
        </a:solidFill>
      </p:bgPr>
    </p:bg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43" name="Google Shape;843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844" name="Google Shape;844;p94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EB Garamond SemiBold"/>
              <a:buNone/>
              <a:defRPr b="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45" name="Google Shape;845;p94"/>
          <p:cNvSpPr/>
          <p:nvPr/>
        </p:nvSpPr>
        <p:spPr>
          <a:xfrm>
            <a:off x="363009" y="232847"/>
            <a:ext cx="370057" cy="372647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94"/>
          <p:cNvSpPr txBox="1"/>
          <p:nvPr>
            <p:ph idx="2" type="title"/>
          </p:nvPr>
        </p:nvSpPr>
        <p:spPr>
          <a:xfrm>
            <a:off x="292650" y="272543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847" name="Google Shape;847;p94"/>
          <p:cNvGrpSpPr/>
          <p:nvPr/>
        </p:nvGrpSpPr>
        <p:grpSpPr>
          <a:xfrm>
            <a:off x="733087" y="2399187"/>
            <a:ext cx="7639734" cy="282921"/>
            <a:chOff x="1464850" y="436376"/>
            <a:chExt cx="6001362" cy="222300"/>
          </a:xfrm>
        </p:grpSpPr>
        <p:sp>
          <p:nvSpPr>
            <p:cNvPr id="848" name="Google Shape;848;p9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9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9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9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9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53" name="Google Shape;853;p9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4" name="Google Shape;854;p9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5" name="Google Shape;855;p9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6" name="Google Shape;856;p9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57" name="Google Shape;857;p94"/>
          <p:cNvSpPr txBox="1"/>
          <p:nvPr>
            <p:ph idx="3" type="title"/>
          </p:nvPr>
        </p:nvSpPr>
        <p:spPr>
          <a:xfrm>
            <a:off x="1654800" y="1887263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8" name="Google Shape;858;p94"/>
          <p:cNvSpPr txBox="1"/>
          <p:nvPr>
            <p:ph idx="4" type="title"/>
          </p:nvPr>
        </p:nvSpPr>
        <p:spPr>
          <a:xfrm>
            <a:off x="5312400" y="1887263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9" name="Google Shape;859;p94"/>
          <p:cNvSpPr txBox="1"/>
          <p:nvPr>
            <p:ph idx="5" type="title"/>
          </p:nvPr>
        </p:nvSpPr>
        <p:spPr>
          <a:xfrm>
            <a:off x="6791400" y="272543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0" name="Google Shape;860;p94"/>
          <p:cNvSpPr txBox="1"/>
          <p:nvPr>
            <p:ph idx="6" type="title"/>
          </p:nvPr>
        </p:nvSpPr>
        <p:spPr>
          <a:xfrm>
            <a:off x="292650" y="3206235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Helvetica Neue Light"/>
              <a:buNone/>
              <a:defRPr b="0" sz="1200">
                <a:solidFill>
                  <a:srgbClr val="F8FAF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9pPr>
          </a:lstStyle>
          <a:p/>
        </p:txBody>
      </p:sp>
      <p:sp>
        <p:nvSpPr>
          <p:cNvPr id="861" name="Google Shape;861;p94"/>
          <p:cNvSpPr txBox="1"/>
          <p:nvPr>
            <p:ph idx="7" type="title"/>
          </p:nvPr>
        </p:nvSpPr>
        <p:spPr>
          <a:xfrm>
            <a:off x="1654800" y="1033259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Helvetica Neue Light"/>
              <a:buNone/>
              <a:defRPr b="0" sz="1200">
                <a:solidFill>
                  <a:srgbClr val="F8FAF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9pPr>
          </a:lstStyle>
          <a:p/>
        </p:txBody>
      </p:sp>
      <p:sp>
        <p:nvSpPr>
          <p:cNvPr id="862" name="Google Shape;862;p94"/>
          <p:cNvSpPr txBox="1"/>
          <p:nvPr>
            <p:ph idx="8" type="title"/>
          </p:nvPr>
        </p:nvSpPr>
        <p:spPr>
          <a:xfrm>
            <a:off x="6791400" y="3206285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Helvetica Neue Light"/>
              <a:buNone/>
              <a:defRPr b="0" sz="1200">
                <a:solidFill>
                  <a:srgbClr val="F8FAF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9pPr>
          </a:lstStyle>
          <a:p/>
        </p:txBody>
      </p:sp>
      <p:sp>
        <p:nvSpPr>
          <p:cNvPr id="863" name="Google Shape;863;p94"/>
          <p:cNvSpPr txBox="1"/>
          <p:nvPr>
            <p:ph idx="9" type="title"/>
          </p:nvPr>
        </p:nvSpPr>
        <p:spPr>
          <a:xfrm>
            <a:off x="5312400" y="1033259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Helvetica Neue Light"/>
              <a:buNone/>
              <a:defRPr b="0" sz="1200">
                <a:solidFill>
                  <a:srgbClr val="F8FAF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9pPr>
          </a:lstStyle>
          <a:p/>
        </p:txBody>
      </p:sp>
      <p:sp>
        <p:nvSpPr>
          <p:cNvPr id="864" name="Google Shape;864;p94"/>
          <p:cNvSpPr txBox="1"/>
          <p:nvPr>
            <p:ph idx="13" type="title"/>
          </p:nvPr>
        </p:nvSpPr>
        <p:spPr>
          <a:xfrm>
            <a:off x="3542025" y="272538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5" name="Google Shape;865;p94"/>
          <p:cNvSpPr txBox="1"/>
          <p:nvPr>
            <p:ph idx="14" type="title"/>
          </p:nvPr>
        </p:nvSpPr>
        <p:spPr>
          <a:xfrm>
            <a:off x="3542025" y="3206235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Helvetica Neue Light"/>
              <a:buNone/>
              <a:defRPr b="0" sz="1200">
                <a:solidFill>
                  <a:srgbClr val="F8FAF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None/>
              <a:defRPr sz="1200">
                <a:solidFill>
                  <a:srgbClr val="F8FAFB"/>
                </a:solidFill>
              </a:defRPr>
            </a:lvl9pPr>
          </a:lstStyle>
          <a:p/>
        </p:txBody>
      </p:sp>
      <p:cxnSp>
        <p:nvCxnSpPr>
          <p:cNvPr id="866" name="Google Shape;866;p94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-Column Layout (Dark)">
  <p:cSld name="SECTION_TITLE_AND_DESCRIPTION_1_1">
    <p:bg>
      <p:bgPr>
        <a:solidFill>
          <a:srgbClr val="3E3943"/>
        </a:solidFill>
      </p:bgPr>
    </p:bg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14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312E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9" name="Google Shape;869;p142"/>
          <p:cNvSpPr txBox="1"/>
          <p:nvPr>
            <p:ph type="title"/>
          </p:nvPr>
        </p:nvSpPr>
        <p:spPr>
          <a:xfrm>
            <a:off x="265500" y="202475"/>
            <a:ext cx="40452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0" name="Google Shape;870;p142"/>
          <p:cNvSpPr txBox="1"/>
          <p:nvPr>
            <p:ph idx="1" type="body"/>
          </p:nvPr>
        </p:nvSpPr>
        <p:spPr>
          <a:xfrm>
            <a:off x="369600" y="1100050"/>
            <a:ext cx="3837000" cy="3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2" name="Google Shape;872;p1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3" name="Google Shape;873;p142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4" name="Google Shape;874;p142"/>
          <p:cNvSpPr txBox="1"/>
          <p:nvPr>
            <p:ph idx="2" type="body"/>
          </p:nvPr>
        </p:nvSpPr>
        <p:spPr>
          <a:xfrm>
            <a:off x="4939500" y="287425"/>
            <a:ext cx="3837000" cy="43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875" name="Google Shape;875;p1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6" name="Google Shape;876;p142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1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(dark)">
  <p:cSld name="TITLE_1_1">
    <p:bg>
      <p:bgPr>
        <a:gradFill>
          <a:gsLst>
            <a:gs pos="0">
              <a:schemeClr val="dk1"/>
            </a:gs>
            <a:gs pos="100000">
              <a:srgbClr val="646076"/>
            </a:gs>
          </a:gsLst>
          <a:lin ang="5400700" scaled="0"/>
        </a:gradFill>
      </p:bgPr>
    </p:bg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1" name="Google Shape;881;p8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2" name="Google Shape;882;p86"/>
          <p:cNvCxnSpPr/>
          <p:nvPr/>
        </p:nvCxnSpPr>
        <p:spPr>
          <a:xfrm flipH="1" rot="10800000">
            <a:off x="76208" y="4647917"/>
            <a:ext cx="8922300" cy="28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83" name="Google Shape;883;p86"/>
          <p:cNvPicPr preferRelativeResize="0"/>
          <p:nvPr/>
        </p:nvPicPr>
        <p:blipFill rotWithShape="1">
          <a:blip r:embed="rId3">
            <a:alphaModFix amt="43000"/>
          </a:blip>
          <a:srcRect b="0" l="0" r="0" t="0"/>
          <a:stretch/>
        </p:blipFill>
        <p:spPr>
          <a:xfrm>
            <a:off x="-949700" y="-1189125"/>
            <a:ext cx="7236198" cy="75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884" name="Google Shape;884;p86"/>
          <p:cNvSpPr txBox="1"/>
          <p:nvPr>
            <p:ph type="ctrTitle"/>
          </p:nvPr>
        </p:nvSpPr>
        <p:spPr>
          <a:xfrm>
            <a:off x="3276603" y="420725"/>
            <a:ext cx="5555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5" name="Google Shape;885;p86"/>
          <p:cNvSpPr txBox="1"/>
          <p:nvPr>
            <p:ph idx="1" type="subTitle"/>
          </p:nvPr>
        </p:nvSpPr>
        <p:spPr>
          <a:xfrm>
            <a:off x="3543300" y="2567425"/>
            <a:ext cx="528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  <a:defRPr sz="2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6" name="Google Shape;886;p86"/>
          <p:cNvSpPr txBox="1"/>
          <p:nvPr>
            <p:ph idx="2" type="subTitle"/>
          </p:nvPr>
        </p:nvSpPr>
        <p:spPr>
          <a:xfrm>
            <a:off x="3543300" y="3171975"/>
            <a:ext cx="528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(Dark)">
  <p:cSld name="CUSTOM_8_1">
    <p:bg>
      <p:bgPr>
        <a:solidFill>
          <a:schemeClr val="accent4"/>
        </a:solid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9" name="Google Shape;889;p89"/>
          <p:cNvSpPr txBox="1"/>
          <p:nvPr/>
        </p:nvSpPr>
        <p:spPr>
          <a:xfrm>
            <a:off x="2951700" y="340675"/>
            <a:ext cx="324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Presentation Agenda</a:t>
            </a:r>
            <a:endParaRPr b="0" i="0" sz="2800" u="none" cap="none" strike="noStrike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890" name="Google Shape;890;p89"/>
          <p:cNvSpPr txBox="1"/>
          <p:nvPr>
            <p:ph idx="1" type="subTitle"/>
          </p:nvPr>
        </p:nvSpPr>
        <p:spPr>
          <a:xfrm>
            <a:off x="1844750" y="12722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91" name="Google Shape;891;p89"/>
          <p:cNvSpPr txBox="1"/>
          <p:nvPr>
            <p:ph idx="2" type="subTitle"/>
          </p:nvPr>
        </p:nvSpPr>
        <p:spPr>
          <a:xfrm>
            <a:off x="5911775" y="12722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92" name="Google Shape;892;p89"/>
          <p:cNvSpPr txBox="1"/>
          <p:nvPr>
            <p:ph idx="3" type="subTitle"/>
          </p:nvPr>
        </p:nvSpPr>
        <p:spPr>
          <a:xfrm>
            <a:off x="1844750" y="28517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93" name="Google Shape;893;p89"/>
          <p:cNvSpPr txBox="1"/>
          <p:nvPr>
            <p:ph idx="4" type="subTitle"/>
          </p:nvPr>
        </p:nvSpPr>
        <p:spPr>
          <a:xfrm>
            <a:off x="5911775" y="28517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cxnSp>
        <p:nvCxnSpPr>
          <p:cNvPr id="894" name="Google Shape;894;p89"/>
          <p:cNvCxnSpPr/>
          <p:nvPr/>
        </p:nvCxnSpPr>
        <p:spPr>
          <a:xfrm>
            <a:off x="4572000" y="1228900"/>
            <a:ext cx="0" cy="1318200"/>
          </a:xfrm>
          <a:prstGeom prst="straightConnector1">
            <a:avLst/>
          </a:prstGeom>
          <a:noFill/>
          <a:ln cap="flat" cmpd="sng" w="9525">
            <a:solidFill>
              <a:srgbClr val="96979B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5" name="Google Shape;895;p89"/>
          <p:cNvCxnSpPr/>
          <p:nvPr/>
        </p:nvCxnSpPr>
        <p:spPr>
          <a:xfrm>
            <a:off x="4572000" y="2900650"/>
            <a:ext cx="0" cy="1318200"/>
          </a:xfrm>
          <a:prstGeom prst="straightConnector1">
            <a:avLst/>
          </a:prstGeom>
          <a:noFill/>
          <a:ln cap="flat" cmpd="sng" w="9525">
            <a:solidFill>
              <a:srgbClr val="96979B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96" name="Google Shape;896;p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7" name="Google Shape;897;p89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8" name="Google Shape;898;p89"/>
          <p:cNvSpPr txBox="1"/>
          <p:nvPr/>
        </p:nvSpPr>
        <p:spPr>
          <a:xfrm>
            <a:off x="705025" y="12722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01</a:t>
            </a:r>
            <a:endParaRPr b="0" i="0" sz="5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99" name="Google Shape;899;p89"/>
          <p:cNvSpPr txBox="1"/>
          <p:nvPr/>
        </p:nvSpPr>
        <p:spPr>
          <a:xfrm>
            <a:off x="4772050" y="12722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02</a:t>
            </a:r>
            <a:endParaRPr b="0" i="0" sz="5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900" name="Google Shape;900;p89"/>
          <p:cNvSpPr txBox="1"/>
          <p:nvPr/>
        </p:nvSpPr>
        <p:spPr>
          <a:xfrm>
            <a:off x="705025" y="28517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03</a:t>
            </a:r>
            <a:endParaRPr b="0" i="0" sz="5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901" name="Google Shape;901;p89"/>
          <p:cNvSpPr txBox="1"/>
          <p:nvPr/>
        </p:nvSpPr>
        <p:spPr>
          <a:xfrm>
            <a:off x="4772050" y="2851750"/>
            <a:ext cx="12984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04</a:t>
            </a:r>
            <a:endParaRPr b="0" i="0" sz="5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Introductions (7 people) (Dark)">
  <p:cSld name="CUSTOM_1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4" name="Google Shape;904;p91"/>
          <p:cNvSpPr txBox="1"/>
          <p:nvPr/>
        </p:nvSpPr>
        <p:spPr>
          <a:xfrm>
            <a:off x="305550" y="240950"/>
            <a:ext cx="853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E6E3EF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Team Introductions</a:t>
            </a:r>
            <a:endParaRPr b="0" i="0" sz="2400" u="none" cap="none" strike="noStrike">
              <a:solidFill>
                <a:srgbClr val="E6E3EF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905" name="Google Shape;905;p91"/>
          <p:cNvSpPr txBox="1"/>
          <p:nvPr>
            <p:ph idx="1" type="subTitle"/>
          </p:nvPr>
        </p:nvSpPr>
        <p:spPr>
          <a:xfrm>
            <a:off x="1560550" y="21904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6" name="Google Shape;906;p91"/>
          <p:cNvSpPr txBox="1"/>
          <p:nvPr>
            <p:ph idx="2" type="subTitle"/>
          </p:nvPr>
        </p:nvSpPr>
        <p:spPr>
          <a:xfrm>
            <a:off x="1560550" y="24316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907" name="Google Shape;907;p91"/>
          <p:cNvSpPr txBox="1"/>
          <p:nvPr>
            <p:ph idx="3" type="subTitle"/>
          </p:nvPr>
        </p:nvSpPr>
        <p:spPr>
          <a:xfrm>
            <a:off x="3699900" y="21904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8" name="Google Shape;908;p91"/>
          <p:cNvSpPr txBox="1"/>
          <p:nvPr>
            <p:ph idx="4" type="subTitle"/>
          </p:nvPr>
        </p:nvSpPr>
        <p:spPr>
          <a:xfrm>
            <a:off x="3699900" y="24316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909" name="Google Shape;909;p91"/>
          <p:cNvSpPr txBox="1"/>
          <p:nvPr>
            <p:ph idx="5" type="subTitle"/>
          </p:nvPr>
        </p:nvSpPr>
        <p:spPr>
          <a:xfrm>
            <a:off x="5839250" y="21904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0" name="Google Shape;910;p91"/>
          <p:cNvSpPr txBox="1"/>
          <p:nvPr>
            <p:ph idx="6" type="subTitle"/>
          </p:nvPr>
        </p:nvSpPr>
        <p:spPr>
          <a:xfrm>
            <a:off x="5839250" y="24316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911" name="Google Shape;911;p91"/>
          <p:cNvSpPr txBox="1"/>
          <p:nvPr>
            <p:ph idx="7" type="subTitle"/>
          </p:nvPr>
        </p:nvSpPr>
        <p:spPr>
          <a:xfrm>
            <a:off x="52792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2" name="Google Shape;912;p91"/>
          <p:cNvSpPr txBox="1"/>
          <p:nvPr>
            <p:ph idx="8" type="subTitle"/>
          </p:nvPr>
        </p:nvSpPr>
        <p:spPr>
          <a:xfrm>
            <a:off x="52792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913" name="Google Shape;913;p91"/>
          <p:cNvSpPr txBox="1"/>
          <p:nvPr>
            <p:ph idx="9" type="subTitle"/>
          </p:nvPr>
        </p:nvSpPr>
        <p:spPr>
          <a:xfrm>
            <a:off x="264257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4" name="Google Shape;914;p91"/>
          <p:cNvSpPr txBox="1"/>
          <p:nvPr>
            <p:ph idx="13" type="subTitle"/>
          </p:nvPr>
        </p:nvSpPr>
        <p:spPr>
          <a:xfrm>
            <a:off x="264257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915" name="Google Shape;915;p91"/>
          <p:cNvSpPr txBox="1"/>
          <p:nvPr>
            <p:ph idx="14" type="subTitle"/>
          </p:nvPr>
        </p:nvSpPr>
        <p:spPr>
          <a:xfrm>
            <a:off x="475722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6" name="Google Shape;916;p91"/>
          <p:cNvSpPr txBox="1"/>
          <p:nvPr>
            <p:ph idx="15" type="subTitle"/>
          </p:nvPr>
        </p:nvSpPr>
        <p:spPr>
          <a:xfrm>
            <a:off x="475722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917" name="Google Shape;917;p91"/>
          <p:cNvSpPr txBox="1"/>
          <p:nvPr>
            <p:ph idx="16" type="subTitle"/>
          </p:nvPr>
        </p:nvSpPr>
        <p:spPr>
          <a:xfrm>
            <a:off x="687187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8" name="Google Shape;918;p91"/>
          <p:cNvSpPr txBox="1"/>
          <p:nvPr>
            <p:ph idx="17" type="subTitle"/>
          </p:nvPr>
        </p:nvSpPr>
        <p:spPr>
          <a:xfrm>
            <a:off x="687187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919" name="Google Shape;919;p91"/>
          <p:cNvSpPr/>
          <p:nvPr>
            <p:ph idx="18" type="pic"/>
          </p:nvPr>
        </p:nvSpPr>
        <p:spPr>
          <a:xfrm>
            <a:off x="177355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20" name="Google Shape;920;p91"/>
          <p:cNvSpPr/>
          <p:nvPr>
            <p:ph idx="19" type="pic"/>
          </p:nvPr>
        </p:nvSpPr>
        <p:spPr>
          <a:xfrm>
            <a:off x="391290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21" name="Google Shape;921;p91"/>
          <p:cNvSpPr/>
          <p:nvPr>
            <p:ph idx="20" type="pic"/>
          </p:nvPr>
        </p:nvSpPr>
        <p:spPr>
          <a:xfrm>
            <a:off x="6052250" y="8722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22" name="Google Shape;922;p91"/>
          <p:cNvSpPr/>
          <p:nvPr>
            <p:ph idx="21" type="pic"/>
          </p:nvPr>
        </p:nvSpPr>
        <p:spPr>
          <a:xfrm>
            <a:off x="740925" y="275930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23" name="Google Shape;923;p91"/>
          <p:cNvSpPr/>
          <p:nvPr>
            <p:ph idx="22" type="pic"/>
          </p:nvPr>
        </p:nvSpPr>
        <p:spPr>
          <a:xfrm>
            <a:off x="2855575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24" name="Google Shape;924;p91"/>
          <p:cNvSpPr/>
          <p:nvPr>
            <p:ph idx="23" type="pic"/>
          </p:nvPr>
        </p:nvSpPr>
        <p:spPr>
          <a:xfrm>
            <a:off x="5004913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25" name="Google Shape;925;p91"/>
          <p:cNvSpPr/>
          <p:nvPr>
            <p:ph idx="24" type="pic"/>
          </p:nvPr>
        </p:nvSpPr>
        <p:spPr>
          <a:xfrm>
            <a:off x="7154250" y="27685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pic>
        <p:nvPicPr>
          <p:cNvPr id="926" name="Google Shape;926;p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7" name="Google Shape;927;p91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28" name="Google Shape;928;p91"/>
          <p:cNvGrpSpPr/>
          <p:nvPr/>
        </p:nvGrpSpPr>
        <p:grpSpPr>
          <a:xfrm>
            <a:off x="2771425" y="334641"/>
            <a:ext cx="366269" cy="366732"/>
            <a:chOff x="-61784125" y="1931250"/>
            <a:chExt cx="316650" cy="317050"/>
          </a:xfrm>
        </p:grpSpPr>
        <p:sp>
          <p:nvSpPr>
            <p:cNvPr id="929" name="Google Shape;929;p91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91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91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91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mponents (Light)">
  <p:cSld name="SECTION_HEADER_1_3_2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26"/>
          <p:cNvGrpSpPr/>
          <p:nvPr/>
        </p:nvGrpSpPr>
        <p:grpSpPr>
          <a:xfrm>
            <a:off x="993922" y="1133378"/>
            <a:ext cx="7156159" cy="3284183"/>
            <a:chOff x="238125" y="1188750"/>
            <a:chExt cx="7140450" cy="3335550"/>
          </a:xfrm>
        </p:grpSpPr>
        <p:sp>
          <p:nvSpPr>
            <p:cNvPr id="116" name="Google Shape;116;p12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2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2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2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2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" name="Google Shape;121;p126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3" name="Google Shape;123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126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5" name="Google Shape;125;p126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None/>
              <a:defRPr sz="2400">
                <a:solidFill>
                  <a:srgbClr val="37354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6" name="Google Shape;126;p126"/>
          <p:cNvSpPr txBox="1"/>
          <p:nvPr>
            <p:ph idx="2" type="title"/>
          </p:nvPr>
        </p:nvSpPr>
        <p:spPr>
          <a:xfrm>
            <a:off x="993925" y="1128675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127" name="Google Shape;127;p126"/>
          <p:cNvSpPr txBox="1"/>
          <p:nvPr>
            <p:ph idx="3" type="title"/>
          </p:nvPr>
        </p:nvSpPr>
        <p:spPr>
          <a:xfrm>
            <a:off x="993925" y="1456825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28" name="Google Shape;128;p126"/>
          <p:cNvSpPr txBox="1"/>
          <p:nvPr>
            <p:ph idx="4" type="title"/>
          </p:nvPr>
        </p:nvSpPr>
        <p:spPr>
          <a:xfrm>
            <a:off x="993925" y="2854000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129" name="Google Shape;129;p126"/>
          <p:cNvSpPr txBox="1"/>
          <p:nvPr>
            <p:ph idx="5" type="title"/>
          </p:nvPr>
        </p:nvSpPr>
        <p:spPr>
          <a:xfrm>
            <a:off x="993925" y="3182150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30" name="Google Shape;130;p126"/>
          <p:cNvSpPr txBox="1"/>
          <p:nvPr>
            <p:ph idx="6" type="title"/>
          </p:nvPr>
        </p:nvSpPr>
        <p:spPr>
          <a:xfrm>
            <a:off x="4654775" y="1133375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131" name="Google Shape;131;p126"/>
          <p:cNvSpPr txBox="1"/>
          <p:nvPr>
            <p:ph idx="7" type="title"/>
          </p:nvPr>
        </p:nvSpPr>
        <p:spPr>
          <a:xfrm>
            <a:off x="4714175" y="1456825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32" name="Google Shape;132;p126"/>
          <p:cNvSpPr txBox="1"/>
          <p:nvPr>
            <p:ph idx="8" type="title"/>
          </p:nvPr>
        </p:nvSpPr>
        <p:spPr>
          <a:xfrm>
            <a:off x="4654775" y="2854000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133" name="Google Shape;133;p126"/>
          <p:cNvSpPr txBox="1"/>
          <p:nvPr>
            <p:ph idx="9" type="title"/>
          </p:nvPr>
        </p:nvSpPr>
        <p:spPr>
          <a:xfrm>
            <a:off x="4714175" y="3182150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Introductions (8 people) (Light)">
  <p:cSld name="CUSTOM_9"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5" name="Google Shape;935;p92"/>
          <p:cNvSpPr txBox="1"/>
          <p:nvPr/>
        </p:nvSpPr>
        <p:spPr>
          <a:xfrm>
            <a:off x="305550" y="240950"/>
            <a:ext cx="853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Team Introductions</a:t>
            </a:r>
            <a:endParaRPr b="0" i="0" sz="2400" u="none" cap="none" strike="noStrike">
              <a:solidFill>
                <a:srgbClr val="00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936" name="Google Shape;936;p92"/>
          <p:cNvSpPr txBox="1"/>
          <p:nvPr>
            <p:ph idx="1" type="subTitle"/>
          </p:nvPr>
        </p:nvSpPr>
        <p:spPr>
          <a:xfrm>
            <a:off x="527925" y="2147225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7" name="Google Shape;937;p92"/>
          <p:cNvSpPr txBox="1"/>
          <p:nvPr>
            <p:ph idx="2" type="subTitle"/>
          </p:nvPr>
        </p:nvSpPr>
        <p:spPr>
          <a:xfrm>
            <a:off x="527925" y="2388425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38" name="Google Shape;938;p92"/>
          <p:cNvSpPr txBox="1"/>
          <p:nvPr>
            <p:ph idx="3" type="subTitle"/>
          </p:nvPr>
        </p:nvSpPr>
        <p:spPr>
          <a:xfrm>
            <a:off x="52792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9" name="Google Shape;939;p92"/>
          <p:cNvSpPr txBox="1"/>
          <p:nvPr>
            <p:ph idx="4" type="subTitle"/>
          </p:nvPr>
        </p:nvSpPr>
        <p:spPr>
          <a:xfrm>
            <a:off x="52792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40" name="Google Shape;940;p92"/>
          <p:cNvSpPr txBox="1"/>
          <p:nvPr>
            <p:ph idx="5" type="subTitle"/>
          </p:nvPr>
        </p:nvSpPr>
        <p:spPr>
          <a:xfrm>
            <a:off x="264257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41" name="Google Shape;941;p92"/>
          <p:cNvSpPr txBox="1"/>
          <p:nvPr>
            <p:ph idx="6" type="subTitle"/>
          </p:nvPr>
        </p:nvSpPr>
        <p:spPr>
          <a:xfrm>
            <a:off x="264257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42" name="Google Shape;942;p92"/>
          <p:cNvSpPr txBox="1"/>
          <p:nvPr>
            <p:ph idx="7" type="subTitle"/>
          </p:nvPr>
        </p:nvSpPr>
        <p:spPr>
          <a:xfrm>
            <a:off x="475722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43" name="Google Shape;943;p92"/>
          <p:cNvSpPr txBox="1"/>
          <p:nvPr>
            <p:ph idx="8" type="subTitle"/>
          </p:nvPr>
        </p:nvSpPr>
        <p:spPr>
          <a:xfrm>
            <a:off x="475722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44" name="Google Shape;944;p92"/>
          <p:cNvSpPr txBox="1"/>
          <p:nvPr>
            <p:ph idx="9" type="subTitle"/>
          </p:nvPr>
        </p:nvSpPr>
        <p:spPr>
          <a:xfrm>
            <a:off x="687187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45" name="Google Shape;945;p92"/>
          <p:cNvSpPr txBox="1"/>
          <p:nvPr>
            <p:ph idx="13" type="subTitle"/>
          </p:nvPr>
        </p:nvSpPr>
        <p:spPr>
          <a:xfrm>
            <a:off x="687187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46" name="Google Shape;946;p92"/>
          <p:cNvSpPr/>
          <p:nvPr>
            <p:ph idx="14" type="pic"/>
          </p:nvPr>
        </p:nvSpPr>
        <p:spPr>
          <a:xfrm>
            <a:off x="740925" y="829025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47" name="Google Shape;947;p92"/>
          <p:cNvSpPr/>
          <p:nvPr>
            <p:ph idx="15" type="pic"/>
          </p:nvPr>
        </p:nvSpPr>
        <p:spPr>
          <a:xfrm>
            <a:off x="740925" y="275930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48" name="Google Shape;948;p92"/>
          <p:cNvSpPr/>
          <p:nvPr>
            <p:ph idx="16" type="pic"/>
          </p:nvPr>
        </p:nvSpPr>
        <p:spPr>
          <a:xfrm>
            <a:off x="2855575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49" name="Google Shape;949;p92"/>
          <p:cNvSpPr/>
          <p:nvPr>
            <p:ph idx="17" type="pic"/>
          </p:nvPr>
        </p:nvSpPr>
        <p:spPr>
          <a:xfrm>
            <a:off x="5004913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50" name="Google Shape;950;p92"/>
          <p:cNvSpPr/>
          <p:nvPr>
            <p:ph idx="18" type="pic"/>
          </p:nvPr>
        </p:nvSpPr>
        <p:spPr>
          <a:xfrm>
            <a:off x="7154250" y="27685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951" name="Google Shape;951;p92"/>
          <p:cNvGrpSpPr/>
          <p:nvPr/>
        </p:nvGrpSpPr>
        <p:grpSpPr>
          <a:xfrm>
            <a:off x="2771425" y="334641"/>
            <a:ext cx="366269" cy="366732"/>
            <a:chOff x="-61784125" y="1931250"/>
            <a:chExt cx="316650" cy="317050"/>
          </a:xfrm>
        </p:grpSpPr>
        <p:sp>
          <p:nvSpPr>
            <p:cNvPr id="952" name="Google Shape;952;p92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92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92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92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31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6" name="Google Shape;956;p92"/>
          <p:cNvSpPr txBox="1"/>
          <p:nvPr>
            <p:ph idx="19" type="subTitle"/>
          </p:nvPr>
        </p:nvSpPr>
        <p:spPr>
          <a:xfrm>
            <a:off x="2642575" y="2151838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57" name="Google Shape;957;p92"/>
          <p:cNvSpPr txBox="1"/>
          <p:nvPr>
            <p:ph idx="20" type="subTitle"/>
          </p:nvPr>
        </p:nvSpPr>
        <p:spPr>
          <a:xfrm>
            <a:off x="2642575" y="2393038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58" name="Google Shape;958;p92"/>
          <p:cNvSpPr/>
          <p:nvPr>
            <p:ph idx="21" type="pic"/>
          </p:nvPr>
        </p:nvSpPr>
        <p:spPr>
          <a:xfrm>
            <a:off x="2855575" y="8336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59" name="Google Shape;959;p92"/>
          <p:cNvSpPr txBox="1"/>
          <p:nvPr>
            <p:ph idx="22" type="subTitle"/>
          </p:nvPr>
        </p:nvSpPr>
        <p:spPr>
          <a:xfrm>
            <a:off x="4757225" y="2149538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60" name="Google Shape;960;p92"/>
          <p:cNvSpPr txBox="1"/>
          <p:nvPr>
            <p:ph idx="23" type="subTitle"/>
          </p:nvPr>
        </p:nvSpPr>
        <p:spPr>
          <a:xfrm>
            <a:off x="4757225" y="2390738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61" name="Google Shape;961;p92"/>
          <p:cNvSpPr/>
          <p:nvPr>
            <p:ph idx="24" type="pic"/>
          </p:nvPr>
        </p:nvSpPr>
        <p:spPr>
          <a:xfrm>
            <a:off x="4970225" y="8313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62" name="Google Shape;962;p92"/>
          <p:cNvSpPr txBox="1"/>
          <p:nvPr>
            <p:ph idx="25" type="subTitle"/>
          </p:nvPr>
        </p:nvSpPr>
        <p:spPr>
          <a:xfrm>
            <a:off x="6871875" y="21541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b="1" sz="1600">
                <a:solidFill>
                  <a:srgbClr val="20134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63" name="Google Shape;963;p92"/>
          <p:cNvSpPr txBox="1"/>
          <p:nvPr>
            <p:ph idx="26" type="subTitle"/>
          </p:nvPr>
        </p:nvSpPr>
        <p:spPr>
          <a:xfrm>
            <a:off x="6871875" y="23953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64" name="Google Shape;964;p92"/>
          <p:cNvSpPr/>
          <p:nvPr>
            <p:ph idx="27" type="pic"/>
          </p:nvPr>
        </p:nvSpPr>
        <p:spPr>
          <a:xfrm>
            <a:off x="7084875" y="835950"/>
            <a:ext cx="1318200" cy="13182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(Light) 2">
  <p:cSld name="SECTION_HEADER_1_3"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95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7" name="Google Shape;967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8" name="Google Shape;968;p9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9" name="Google Shape;969;p95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0" name="Google Shape;970;p95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None/>
              <a:defRPr sz="2400">
                <a:solidFill>
                  <a:srgbClr val="37354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971" name="Google Shape;971;p95"/>
          <p:cNvSpPr txBox="1"/>
          <p:nvPr>
            <p:ph idx="2" type="title"/>
          </p:nvPr>
        </p:nvSpPr>
        <p:spPr>
          <a:xfrm>
            <a:off x="5349775" y="153618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972" name="Google Shape;972;p95"/>
          <p:cNvSpPr txBox="1"/>
          <p:nvPr>
            <p:ph idx="3" type="title"/>
          </p:nvPr>
        </p:nvSpPr>
        <p:spPr>
          <a:xfrm>
            <a:off x="5349775" y="2017035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grpSp>
        <p:nvGrpSpPr>
          <p:cNvPr id="973" name="Google Shape;973;p95"/>
          <p:cNvGrpSpPr/>
          <p:nvPr/>
        </p:nvGrpSpPr>
        <p:grpSpPr>
          <a:xfrm rot="5400000">
            <a:off x="2914457" y="2039368"/>
            <a:ext cx="3315091" cy="1377134"/>
            <a:chOff x="6796238" y="3158297"/>
            <a:chExt cx="1630319" cy="677257"/>
          </a:xfrm>
        </p:grpSpPr>
        <p:cxnSp>
          <p:nvCxnSpPr>
            <p:cNvPr id="974" name="Google Shape;974;p95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975" name="Google Shape;975;p95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976" name="Google Shape;976;p95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977" name="Google Shape;977;p95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grpSp>
          <p:nvGrpSpPr>
            <p:cNvPr id="978" name="Google Shape;978;p95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979" name="Google Shape;979;p95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523F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95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523F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95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523F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82" name="Google Shape;982;p95"/>
          <p:cNvSpPr txBox="1"/>
          <p:nvPr>
            <p:ph idx="4" type="title"/>
          </p:nvPr>
        </p:nvSpPr>
        <p:spPr>
          <a:xfrm>
            <a:off x="5349775" y="3099700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983" name="Google Shape;983;p95"/>
          <p:cNvSpPr txBox="1"/>
          <p:nvPr>
            <p:ph idx="5" type="title"/>
          </p:nvPr>
        </p:nvSpPr>
        <p:spPr>
          <a:xfrm>
            <a:off x="5349775" y="3580547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984" name="Google Shape;984;p95"/>
          <p:cNvSpPr txBox="1"/>
          <p:nvPr>
            <p:ph idx="6" type="title"/>
          </p:nvPr>
        </p:nvSpPr>
        <p:spPr>
          <a:xfrm>
            <a:off x="1677125" y="1128663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985" name="Google Shape;985;p95"/>
          <p:cNvSpPr txBox="1"/>
          <p:nvPr>
            <p:ph idx="7" type="title"/>
          </p:nvPr>
        </p:nvSpPr>
        <p:spPr>
          <a:xfrm>
            <a:off x="1677125" y="1609510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986" name="Google Shape;986;p95"/>
          <p:cNvSpPr txBox="1"/>
          <p:nvPr>
            <p:ph idx="8" type="title"/>
          </p:nvPr>
        </p:nvSpPr>
        <p:spPr>
          <a:xfrm>
            <a:off x="1677125" y="2692175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987" name="Google Shape;987;p95"/>
          <p:cNvSpPr txBox="1"/>
          <p:nvPr>
            <p:ph idx="9" type="title"/>
          </p:nvPr>
        </p:nvSpPr>
        <p:spPr>
          <a:xfrm>
            <a:off x="1677125" y="3173022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(Dark II)">
  <p:cSld name="SECTION_HEADER_1_3_1_1">
    <p:bg>
      <p:bgPr>
        <a:gradFill>
          <a:gsLst>
            <a:gs pos="0">
              <a:schemeClr val="dk1"/>
            </a:gs>
            <a:gs pos="100000">
              <a:srgbClr val="646076"/>
            </a:gs>
          </a:gsLst>
          <a:lin ang="5400700" scaled="0"/>
        </a:gradFill>
      </p:bgPr>
    </p:bg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0" name="Google Shape;990;p9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1" name="Google Shape;991;p97"/>
          <p:cNvCxnSpPr/>
          <p:nvPr/>
        </p:nvCxnSpPr>
        <p:spPr>
          <a:xfrm flipH="1" rot="10800000">
            <a:off x="76208" y="4657817"/>
            <a:ext cx="89424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92" name="Google Shape;992;p97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EB Garamond SemiBold"/>
              <a:buNone/>
              <a:defRPr b="0">
                <a:solidFill>
                  <a:schemeClr val="lt2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993" name="Google Shape;993;p97"/>
          <p:cNvSpPr txBox="1"/>
          <p:nvPr>
            <p:ph idx="2" type="title"/>
          </p:nvPr>
        </p:nvSpPr>
        <p:spPr>
          <a:xfrm>
            <a:off x="5349775" y="153618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994" name="Google Shape;994;p97"/>
          <p:cNvSpPr txBox="1"/>
          <p:nvPr>
            <p:ph idx="3" type="title"/>
          </p:nvPr>
        </p:nvSpPr>
        <p:spPr>
          <a:xfrm>
            <a:off x="5349775" y="2017035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grpSp>
        <p:nvGrpSpPr>
          <p:cNvPr id="995" name="Google Shape;995;p97"/>
          <p:cNvGrpSpPr/>
          <p:nvPr/>
        </p:nvGrpSpPr>
        <p:grpSpPr>
          <a:xfrm rot="5400000">
            <a:off x="2914457" y="2039368"/>
            <a:ext cx="3315091" cy="1377134"/>
            <a:chOff x="6796238" y="3158297"/>
            <a:chExt cx="1630319" cy="677257"/>
          </a:xfrm>
        </p:grpSpPr>
        <p:cxnSp>
          <p:nvCxnSpPr>
            <p:cNvPr id="996" name="Google Shape;996;p97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997" name="Google Shape;997;p97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998" name="Google Shape;998;p97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999" name="Google Shape;999;p97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grpSp>
          <p:nvGrpSpPr>
            <p:cNvPr id="1000" name="Google Shape;1000;p97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1001" name="Google Shape;1001;p97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97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97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04" name="Google Shape;1004;p97"/>
          <p:cNvSpPr txBox="1"/>
          <p:nvPr>
            <p:ph idx="4" type="title"/>
          </p:nvPr>
        </p:nvSpPr>
        <p:spPr>
          <a:xfrm>
            <a:off x="5349775" y="3099700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1005" name="Google Shape;1005;p97"/>
          <p:cNvSpPr txBox="1"/>
          <p:nvPr>
            <p:ph idx="5" type="title"/>
          </p:nvPr>
        </p:nvSpPr>
        <p:spPr>
          <a:xfrm>
            <a:off x="5349775" y="3580547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1006" name="Google Shape;1006;p97"/>
          <p:cNvSpPr txBox="1"/>
          <p:nvPr>
            <p:ph idx="6" type="title"/>
          </p:nvPr>
        </p:nvSpPr>
        <p:spPr>
          <a:xfrm>
            <a:off x="1677125" y="1128663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1007" name="Google Shape;1007;p97"/>
          <p:cNvSpPr txBox="1"/>
          <p:nvPr>
            <p:ph idx="7" type="title"/>
          </p:nvPr>
        </p:nvSpPr>
        <p:spPr>
          <a:xfrm>
            <a:off x="1677125" y="1609510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1008" name="Google Shape;1008;p97"/>
          <p:cNvSpPr txBox="1"/>
          <p:nvPr>
            <p:ph idx="8" type="title"/>
          </p:nvPr>
        </p:nvSpPr>
        <p:spPr>
          <a:xfrm>
            <a:off x="1677125" y="2692175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1009" name="Google Shape;1009;p97"/>
          <p:cNvSpPr txBox="1"/>
          <p:nvPr>
            <p:ph idx="9" type="title"/>
          </p:nvPr>
        </p:nvSpPr>
        <p:spPr>
          <a:xfrm>
            <a:off x="1677125" y="3173022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Helvetica Neue Light"/>
              <a:buNone/>
              <a:defRPr b="0" sz="1200">
                <a:solidFill>
                  <a:srgbClr val="F2F2F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>
                <a:solidFill>
                  <a:srgbClr val="F2F2F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ers (Light) 1">
  <p:cSld name="SECTION_HEADER_1_2_4_1">
    <p:bg>
      <p:bgPr>
        <a:solidFill>
          <a:schemeClr val="accent4"/>
        </a:solidFill>
      </p:bgPr>
    </p:bg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1" name="Google Shape;1011;p99"/>
          <p:cNvGrpSpPr/>
          <p:nvPr/>
        </p:nvGrpSpPr>
        <p:grpSpPr>
          <a:xfrm>
            <a:off x="236939" y="1297431"/>
            <a:ext cx="3498028" cy="2944343"/>
            <a:chOff x="951975" y="315800"/>
            <a:chExt cx="5860325" cy="4933550"/>
          </a:xfrm>
        </p:grpSpPr>
        <p:sp>
          <p:nvSpPr>
            <p:cNvPr id="1012" name="Google Shape;1012;p99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4A7D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99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99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99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B4A7D6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99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99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99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99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0" name="Google Shape;1020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1" name="Google Shape;1021;p9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2" name="Google Shape;1022;p99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023" name="Google Shape;1023;p99"/>
          <p:cNvSpPr txBox="1"/>
          <p:nvPr>
            <p:ph idx="2" type="title"/>
          </p:nvPr>
        </p:nvSpPr>
        <p:spPr>
          <a:xfrm>
            <a:off x="4122725" y="1070925"/>
            <a:ext cx="4898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1024" name="Google Shape;1024;p99"/>
          <p:cNvSpPr txBox="1"/>
          <p:nvPr>
            <p:ph idx="3" type="title"/>
          </p:nvPr>
        </p:nvSpPr>
        <p:spPr>
          <a:xfrm>
            <a:off x="4122725" y="1454010"/>
            <a:ext cx="48984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99"/>
          <p:cNvSpPr txBox="1"/>
          <p:nvPr>
            <p:ph idx="4" type="title"/>
          </p:nvPr>
        </p:nvSpPr>
        <p:spPr>
          <a:xfrm>
            <a:off x="4122725" y="1927874"/>
            <a:ext cx="4898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1026" name="Google Shape;1026;p99"/>
          <p:cNvSpPr txBox="1"/>
          <p:nvPr>
            <p:ph idx="5" type="title"/>
          </p:nvPr>
        </p:nvSpPr>
        <p:spPr>
          <a:xfrm>
            <a:off x="4122725" y="2310959"/>
            <a:ext cx="48984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7" name="Google Shape;1027;p99"/>
          <p:cNvSpPr txBox="1"/>
          <p:nvPr>
            <p:ph idx="6" type="title"/>
          </p:nvPr>
        </p:nvSpPr>
        <p:spPr>
          <a:xfrm>
            <a:off x="4122725" y="2730079"/>
            <a:ext cx="4898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1028" name="Google Shape;1028;p99"/>
          <p:cNvSpPr txBox="1"/>
          <p:nvPr>
            <p:ph idx="7" type="title"/>
          </p:nvPr>
        </p:nvSpPr>
        <p:spPr>
          <a:xfrm>
            <a:off x="4122725" y="3113164"/>
            <a:ext cx="48984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9" name="Google Shape;1029;p99"/>
          <p:cNvSpPr txBox="1"/>
          <p:nvPr>
            <p:ph idx="8" type="title"/>
          </p:nvPr>
        </p:nvSpPr>
        <p:spPr>
          <a:xfrm>
            <a:off x="4122725" y="3587028"/>
            <a:ext cx="4898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1600"/>
              <a:buNone/>
              <a:defRPr sz="1600">
                <a:solidFill>
                  <a:srgbClr val="C4C0C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3600"/>
              <a:buNone/>
              <a:defRPr sz="3600">
                <a:solidFill>
                  <a:srgbClr val="C4C0CF"/>
                </a:solidFill>
              </a:defRPr>
            </a:lvl9pPr>
          </a:lstStyle>
          <a:p/>
        </p:txBody>
      </p:sp>
      <p:sp>
        <p:nvSpPr>
          <p:cNvPr id="1030" name="Google Shape;1030;p99"/>
          <p:cNvSpPr txBox="1"/>
          <p:nvPr>
            <p:ph idx="9" type="title"/>
          </p:nvPr>
        </p:nvSpPr>
        <p:spPr>
          <a:xfrm>
            <a:off x="4122725" y="3970113"/>
            <a:ext cx="48984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031" name="Google Shape;1031;p99"/>
          <p:cNvCxnSpPr/>
          <p:nvPr/>
        </p:nvCxnSpPr>
        <p:spPr>
          <a:xfrm>
            <a:off x="317125" y="891925"/>
            <a:ext cx="85131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32" name="Google Shape;1032;p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3" name="Google Shape;1033;p99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4" name="Google Shape;1034;p99"/>
          <p:cNvSpPr txBox="1"/>
          <p:nvPr>
            <p:ph idx="1" type="subTitle"/>
          </p:nvPr>
        </p:nvSpPr>
        <p:spPr>
          <a:xfrm rot="-1635919">
            <a:off x="1695828" y="2165672"/>
            <a:ext cx="1855225" cy="3468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elvetica Neue"/>
              <a:buNone/>
              <a:defRPr b="1" i="1" sz="1200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5" name="Google Shape;1035;p99"/>
          <p:cNvSpPr txBox="1"/>
          <p:nvPr>
            <p:ph idx="13" type="subTitle"/>
          </p:nvPr>
        </p:nvSpPr>
        <p:spPr>
          <a:xfrm rot="-1635919">
            <a:off x="1695828" y="2596172"/>
            <a:ext cx="1855225" cy="3468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FA0A4"/>
              </a:buClr>
              <a:buSzPts val="1200"/>
              <a:buFont typeface="Helvetica Neue"/>
              <a:buNone/>
              <a:defRPr b="1" i="1" sz="1200">
                <a:solidFill>
                  <a:srgbClr val="9FA0A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6" name="Google Shape;1036;p99"/>
          <p:cNvSpPr txBox="1"/>
          <p:nvPr>
            <p:ph idx="14" type="subTitle"/>
          </p:nvPr>
        </p:nvSpPr>
        <p:spPr>
          <a:xfrm rot="-1635919">
            <a:off x="1695828" y="3050847"/>
            <a:ext cx="1855225" cy="3468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84BCB"/>
              </a:buClr>
              <a:buSzPts val="1200"/>
              <a:buFont typeface="Helvetica Neue"/>
              <a:buNone/>
              <a:defRPr b="1" i="1" sz="1200">
                <a:solidFill>
                  <a:srgbClr val="684BC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7" name="Google Shape;1037;p99"/>
          <p:cNvSpPr txBox="1"/>
          <p:nvPr>
            <p:ph idx="15" type="subTitle"/>
          </p:nvPr>
        </p:nvSpPr>
        <p:spPr>
          <a:xfrm rot="-1635919">
            <a:off x="1695828" y="3489197"/>
            <a:ext cx="1855225" cy="3468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A7D6"/>
              </a:buClr>
              <a:buSzPts val="1200"/>
              <a:buFont typeface="Helvetica Neue"/>
              <a:buNone/>
              <a:defRPr b="1" i="1" sz="1200">
                <a:solidFill>
                  <a:srgbClr val="B4A7D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(dark I)">
  <p:cSld name="SECTION_HEADER_2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10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0" name="Google Shape;1040;p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1" name="Google Shape;1041;p10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2" name="Google Shape;1042;p101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3" name="Google Shape;1043;p101"/>
          <p:cNvSpPr txBox="1"/>
          <p:nvPr>
            <p:ph idx="2" type="title"/>
          </p:nvPr>
        </p:nvSpPr>
        <p:spPr>
          <a:xfrm>
            <a:off x="311700" y="15222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Helvetica Neue Light"/>
              <a:buNone/>
              <a:defRPr b="0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(dark II)">
  <p:cSld name="SECTION_HEADER_2_1">
    <p:bg>
      <p:bgPr>
        <a:gradFill>
          <a:gsLst>
            <a:gs pos="0">
              <a:schemeClr val="dk1"/>
            </a:gs>
            <a:gs pos="100000">
              <a:srgbClr val="646076"/>
            </a:gs>
          </a:gsLst>
          <a:lin ang="5400700" scaled="0"/>
        </a:gradFill>
      </p:bgPr>
    </p:bg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6" name="Google Shape;1046;p1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7" name="Google Shape;1047;p1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8" name="Google Shape;1048;p102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9" name="Google Shape;1049;p102"/>
          <p:cNvSpPr txBox="1"/>
          <p:nvPr>
            <p:ph idx="2" type="title"/>
          </p:nvPr>
        </p:nvSpPr>
        <p:spPr>
          <a:xfrm>
            <a:off x="311700" y="15222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Helvetica Neue Light"/>
              <a:buNone/>
              <a:defRPr b="0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(4-step) (Dark)">
  <p:cSld name="SECTION_HEADER_1_2_2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2" name="Google Shape;1052;p1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53" name="Google Shape;1053;p104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4" name="Google Shape;1054;p104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 Light"/>
              <a:buNone/>
              <a:defRPr b="0" sz="36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055" name="Google Shape;1055;p104"/>
          <p:cNvSpPr txBox="1"/>
          <p:nvPr>
            <p:ph idx="2" type="title"/>
          </p:nvPr>
        </p:nvSpPr>
        <p:spPr>
          <a:xfrm>
            <a:off x="3352950" y="988050"/>
            <a:ext cx="506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6" name="Google Shape;1056;p104"/>
          <p:cNvSpPr txBox="1"/>
          <p:nvPr>
            <p:ph idx="3" type="title"/>
          </p:nvPr>
        </p:nvSpPr>
        <p:spPr>
          <a:xfrm>
            <a:off x="3352950" y="1380450"/>
            <a:ext cx="506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057" name="Google Shape;1057;p104"/>
          <p:cNvGrpSpPr/>
          <p:nvPr/>
        </p:nvGrpSpPr>
        <p:grpSpPr>
          <a:xfrm>
            <a:off x="311706" y="1262476"/>
            <a:ext cx="2743773" cy="2743768"/>
            <a:chOff x="3736598" y="2170606"/>
            <a:chExt cx="404889" cy="404889"/>
          </a:xfrm>
        </p:grpSpPr>
        <p:sp>
          <p:nvSpPr>
            <p:cNvPr id="1058" name="Google Shape;1058;p104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D5C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104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104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A09C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104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6C5E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2" name="Google Shape;1062;p104"/>
          <p:cNvSpPr txBox="1"/>
          <p:nvPr>
            <p:ph idx="4" type="title"/>
          </p:nvPr>
        </p:nvSpPr>
        <p:spPr>
          <a:xfrm>
            <a:off x="3352950" y="1865838"/>
            <a:ext cx="506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3" name="Google Shape;1063;p104"/>
          <p:cNvSpPr txBox="1"/>
          <p:nvPr>
            <p:ph idx="5" type="title"/>
          </p:nvPr>
        </p:nvSpPr>
        <p:spPr>
          <a:xfrm>
            <a:off x="3352950" y="2258238"/>
            <a:ext cx="506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4" name="Google Shape;1064;p104"/>
          <p:cNvSpPr txBox="1"/>
          <p:nvPr>
            <p:ph idx="6" type="title"/>
          </p:nvPr>
        </p:nvSpPr>
        <p:spPr>
          <a:xfrm>
            <a:off x="3352950" y="2687550"/>
            <a:ext cx="506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5" name="Google Shape;1065;p104"/>
          <p:cNvSpPr txBox="1"/>
          <p:nvPr>
            <p:ph idx="7" type="title"/>
          </p:nvPr>
        </p:nvSpPr>
        <p:spPr>
          <a:xfrm>
            <a:off x="3352950" y="3079950"/>
            <a:ext cx="506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6" name="Google Shape;1066;p104"/>
          <p:cNvSpPr txBox="1"/>
          <p:nvPr>
            <p:ph idx="8" type="title"/>
          </p:nvPr>
        </p:nvSpPr>
        <p:spPr>
          <a:xfrm>
            <a:off x="3352950" y="3565338"/>
            <a:ext cx="506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7" name="Google Shape;1067;p104"/>
          <p:cNvSpPr txBox="1"/>
          <p:nvPr>
            <p:ph idx="9" type="title"/>
          </p:nvPr>
        </p:nvSpPr>
        <p:spPr>
          <a:xfrm>
            <a:off x="3352950" y="3957738"/>
            <a:ext cx="506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8" name="Google Shape;1068;p104"/>
          <p:cNvSpPr txBox="1"/>
          <p:nvPr/>
        </p:nvSpPr>
        <p:spPr>
          <a:xfrm>
            <a:off x="1209700" y="12280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1</a:t>
            </a:r>
            <a:endParaRPr b="0" i="0" sz="2400" u="none" cap="none" strike="noStrike">
              <a:solidFill>
                <a:srgbClr val="00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1069" name="Google Shape;1069;p104"/>
          <p:cNvSpPr txBox="1"/>
          <p:nvPr/>
        </p:nvSpPr>
        <p:spPr>
          <a:xfrm>
            <a:off x="2134450" y="14080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2</a:t>
            </a:r>
            <a:endParaRPr b="0" i="0" sz="2400" u="none" cap="none" strike="noStrike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1070" name="Google Shape;1070;p104"/>
          <p:cNvSpPr txBox="1"/>
          <p:nvPr/>
        </p:nvSpPr>
        <p:spPr>
          <a:xfrm>
            <a:off x="2250300" y="285885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3</a:t>
            </a:r>
            <a:endParaRPr b="0" i="0" sz="2400" u="none" cap="none" strike="noStrike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1071" name="Google Shape;1071;p104"/>
          <p:cNvSpPr txBox="1"/>
          <p:nvPr/>
        </p:nvSpPr>
        <p:spPr>
          <a:xfrm>
            <a:off x="518400" y="2568600"/>
            <a:ext cx="27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4</a:t>
            </a:r>
            <a:endParaRPr b="0" i="0" sz="2400" u="none" cap="none" strike="noStrike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1072" name="Google Shape;1072;p104"/>
          <p:cNvSpPr txBox="1"/>
          <p:nvPr>
            <p:ph idx="1" type="subTitle"/>
          </p:nvPr>
        </p:nvSpPr>
        <p:spPr>
          <a:xfrm>
            <a:off x="594600" y="1648950"/>
            <a:ext cx="98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73" name="Google Shape;1073;p104"/>
          <p:cNvSpPr txBox="1"/>
          <p:nvPr>
            <p:ph idx="13" type="subTitle"/>
          </p:nvPr>
        </p:nvSpPr>
        <p:spPr>
          <a:xfrm>
            <a:off x="1973775" y="1865850"/>
            <a:ext cx="98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4" name="Google Shape;1074;p104"/>
          <p:cNvSpPr txBox="1"/>
          <p:nvPr>
            <p:ph idx="14" type="subTitle"/>
          </p:nvPr>
        </p:nvSpPr>
        <p:spPr>
          <a:xfrm>
            <a:off x="1624288" y="3198900"/>
            <a:ext cx="98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5" name="Google Shape;1075;p104"/>
          <p:cNvSpPr txBox="1"/>
          <p:nvPr>
            <p:ph idx="15" type="subTitle"/>
          </p:nvPr>
        </p:nvSpPr>
        <p:spPr>
          <a:xfrm>
            <a:off x="444138" y="2994238"/>
            <a:ext cx="98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076" name="Google Shape;1076;p104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s (dark)">
  <p:cSld name="BIG_NUMBER_1">
    <p:bg>
      <p:bgPr>
        <a:solidFill>
          <a:srgbClr val="373540"/>
        </a:solidFill>
      </p:bgPr>
    </p:bg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06"/>
          <p:cNvSpPr/>
          <p:nvPr/>
        </p:nvSpPr>
        <p:spPr>
          <a:xfrm>
            <a:off x="0" y="-9900"/>
            <a:ext cx="9144000" cy="1100100"/>
          </a:xfrm>
          <a:prstGeom prst="rect">
            <a:avLst/>
          </a:prstGeom>
          <a:solidFill>
            <a:srgbClr val="312E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" name="Google Shape;1079;p106"/>
          <p:cNvSpPr txBox="1"/>
          <p:nvPr>
            <p:ph type="title"/>
          </p:nvPr>
        </p:nvSpPr>
        <p:spPr>
          <a:xfrm>
            <a:off x="200850" y="953725"/>
            <a:ext cx="31173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6400"/>
              <a:buNone/>
              <a:defRPr sz="6400">
                <a:solidFill>
                  <a:srgbClr val="D9D2E9"/>
                </a:solidFill>
              </a:defRPr>
            </a:lvl9pPr>
          </a:lstStyle>
          <a:p/>
        </p:txBody>
      </p:sp>
      <p:sp>
        <p:nvSpPr>
          <p:cNvPr id="1080" name="Google Shape;1080;p1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1" name="Google Shape;1081;p106"/>
          <p:cNvSpPr txBox="1"/>
          <p:nvPr>
            <p:ph idx="2" type="title"/>
          </p:nvPr>
        </p:nvSpPr>
        <p:spPr>
          <a:xfrm>
            <a:off x="3013350" y="953725"/>
            <a:ext cx="31173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2" name="Google Shape;1082;p106"/>
          <p:cNvSpPr txBox="1"/>
          <p:nvPr>
            <p:ph idx="3" type="title"/>
          </p:nvPr>
        </p:nvSpPr>
        <p:spPr>
          <a:xfrm>
            <a:off x="5825850" y="953725"/>
            <a:ext cx="31173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6400"/>
              <a:buNone/>
              <a:defRPr sz="6400">
                <a:solidFill>
                  <a:srgbClr val="FCE5CD"/>
                </a:solidFill>
              </a:defRPr>
            </a:lvl9pPr>
          </a:lstStyle>
          <a:p/>
        </p:txBody>
      </p:sp>
      <p:sp>
        <p:nvSpPr>
          <p:cNvPr id="1083" name="Google Shape;1083;p106"/>
          <p:cNvSpPr txBox="1"/>
          <p:nvPr>
            <p:ph idx="1" type="subTitle"/>
          </p:nvPr>
        </p:nvSpPr>
        <p:spPr>
          <a:xfrm>
            <a:off x="479450" y="2701800"/>
            <a:ext cx="2408100" cy="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400"/>
              <a:buNone/>
              <a:defRPr b="1">
                <a:solidFill>
                  <a:srgbClr val="D9D2E9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2E9"/>
              </a:buClr>
              <a:buSzPts val="1200"/>
              <a:buNone/>
              <a:defRPr>
                <a:solidFill>
                  <a:srgbClr val="D9D2E9"/>
                </a:solidFill>
              </a:defRPr>
            </a:lvl9pPr>
          </a:lstStyle>
          <a:p/>
        </p:txBody>
      </p:sp>
      <p:sp>
        <p:nvSpPr>
          <p:cNvPr id="1084" name="Google Shape;1084;p106"/>
          <p:cNvSpPr txBox="1"/>
          <p:nvPr>
            <p:ph idx="4" type="subTitle"/>
          </p:nvPr>
        </p:nvSpPr>
        <p:spPr>
          <a:xfrm>
            <a:off x="3367950" y="2701800"/>
            <a:ext cx="2408100" cy="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5" name="Google Shape;1085;p106"/>
          <p:cNvSpPr txBox="1"/>
          <p:nvPr>
            <p:ph idx="5" type="subTitle"/>
          </p:nvPr>
        </p:nvSpPr>
        <p:spPr>
          <a:xfrm>
            <a:off x="6180450" y="2701800"/>
            <a:ext cx="2408100" cy="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None/>
              <a:defRPr b="1">
                <a:solidFill>
                  <a:srgbClr val="FCE5CD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None/>
              <a:defRPr>
                <a:solidFill>
                  <a:srgbClr val="FCE5CD"/>
                </a:solidFill>
              </a:defRPr>
            </a:lvl9pPr>
          </a:lstStyle>
          <a:p/>
        </p:txBody>
      </p:sp>
      <p:sp>
        <p:nvSpPr>
          <p:cNvPr id="1086" name="Google Shape;1086;p106"/>
          <p:cNvSpPr txBox="1"/>
          <p:nvPr>
            <p:ph idx="6" type="title"/>
          </p:nvPr>
        </p:nvSpPr>
        <p:spPr>
          <a:xfrm>
            <a:off x="1727700" y="327025"/>
            <a:ext cx="56886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 Light"/>
              <a:buNone/>
              <a:defRPr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pic>
        <p:nvPicPr>
          <p:cNvPr id="1087" name="Google Shape;1087;p10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88" name="Google Shape;1088;p106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(Dark)">
  <p:cSld name="CUSTOM_2_3_1">
    <p:bg>
      <p:bgPr>
        <a:solidFill>
          <a:schemeClr val="accent4"/>
        </a:solidFill>
      </p:bgPr>
    </p:bg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1" name="Google Shape;1091;p108"/>
          <p:cNvSpPr txBox="1"/>
          <p:nvPr>
            <p:ph type="title"/>
          </p:nvPr>
        </p:nvSpPr>
        <p:spPr>
          <a:xfrm>
            <a:off x="813075" y="600425"/>
            <a:ext cx="7377000" cy="16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2" name="Google Shape;1092;p108"/>
          <p:cNvSpPr txBox="1"/>
          <p:nvPr>
            <p:ph idx="1" type="subTitle"/>
          </p:nvPr>
        </p:nvSpPr>
        <p:spPr>
          <a:xfrm>
            <a:off x="512875" y="2789475"/>
            <a:ext cx="77430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93" name="Google Shape;1093;p108"/>
          <p:cNvSpPr txBox="1"/>
          <p:nvPr/>
        </p:nvSpPr>
        <p:spPr>
          <a:xfrm>
            <a:off x="94850" y="83500"/>
            <a:ext cx="10434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b="1" i="0" lang="en" sz="10000" u="none" cap="none" strike="noStrike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“</a:t>
            </a:r>
            <a:endParaRPr b="1" i="0" sz="10000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94" name="Google Shape;1094;p108"/>
          <p:cNvSpPr txBox="1"/>
          <p:nvPr/>
        </p:nvSpPr>
        <p:spPr>
          <a:xfrm>
            <a:off x="8100588" y="1431075"/>
            <a:ext cx="10434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b="1" i="0" lang="en" sz="10000" u="none" cap="none" strike="noStrike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”</a:t>
            </a:r>
            <a:endParaRPr b="1" i="0" sz="10000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cxnSp>
        <p:nvCxnSpPr>
          <p:cNvPr id="1095" name="Google Shape;1095;p108"/>
          <p:cNvCxnSpPr/>
          <p:nvPr/>
        </p:nvCxnSpPr>
        <p:spPr>
          <a:xfrm>
            <a:off x="4111950" y="2703675"/>
            <a:ext cx="920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96" name="Google Shape;1096;p10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7" name="Google Shape;1097;p108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 Outline (Dark)">
  <p:cSld name="CUSTOM_2_1">
    <p:bg>
      <p:bgPr>
        <a:gradFill>
          <a:gsLst>
            <a:gs pos="0">
              <a:srgbClr val="7E7D82"/>
            </a:gs>
            <a:gs pos="32000">
              <a:srgbClr val="5B5961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11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  <a:defRPr b="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0" name="Google Shape;1100;p1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01" name="Google Shape;1101;p110"/>
          <p:cNvGrpSpPr/>
          <p:nvPr/>
        </p:nvGrpSpPr>
        <p:grpSpPr>
          <a:xfrm>
            <a:off x="421375" y="1270780"/>
            <a:ext cx="4652806" cy="2478719"/>
            <a:chOff x="233350" y="949250"/>
            <a:chExt cx="7137300" cy="3802300"/>
          </a:xfrm>
        </p:grpSpPr>
        <p:sp>
          <p:nvSpPr>
            <p:cNvPr id="1102" name="Google Shape;1102;p110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110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110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110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110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110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110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110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110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110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110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110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110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110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110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110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110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110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110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110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110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110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110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110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110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110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110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110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110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110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110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110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110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110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110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110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110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110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110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110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110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110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110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110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110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110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110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110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110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110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110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4C0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3" name="Google Shape;1153;p110"/>
          <p:cNvSpPr txBox="1"/>
          <p:nvPr>
            <p:ph idx="1" type="body"/>
          </p:nvPr>
        </p:nvSpPr>
        <p:spPr>
          <a:xfrm>
            <a:off x="5341700" y="1109975"/>
            <a:ext cx="3490500" cy="3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 Light"/>
              <a:buChar char="●"/>
              <a:defRPr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○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■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●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○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■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●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○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 Light"/>
              <a:buChar char="■"/>
              <a:defRPr sz="11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pic>
        <p:nvPicPr>
          <p:cNvPr id="1154" name="Google Shape;1154;p1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5" name="Google Shape;1155;p110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avy Section with Description (Light)">
  <p:cSld name="TITLE_1_2_1_2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3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113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 rot="-839198">
            <a:off x="-2302250" y="-2504349"/>
            <a:ext cx="7236198" cy="7521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113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9" name="Google Shape;139;p113"/>
          <p:cNvSpPr txBox="1"/>
          <p:nvPr>
            <p:ph idx="1" type="subTitle"/>
          </p:nvPr>
        </p:nvSpPr>
        <p:spPr>
          <a:xfrm>
            <a:off x="4791075" y="352425"/>
            <a:ext cx="4162500" cy="38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0" name="Google Shape;140;p113"/>
          <p:cNvSpPr txBox="1"/>
          <p:nvPr>
            <p:ph type="title"/>
          </p:nvPr>
        </p:nvSpPr>
        <p:spPr>
          <a:xfrm>
            <a:off x="533400" y="1895475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EB Garamond"/>
              <a:buNone/>
              <a:defRPr sz="3400"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Helvetica Neue Light"/>
              <a:buNone/>
              <a:defRPr b="0"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41" name="Google Shape;141;p113"/>
          <p:cNvSpPr txBox="1"/>
          <p:nvPr>
            <p:ph idx="2" type="subTitle"/>
          </p:nvPr>
        </p:nvSpPr>
        <p:spPr>
          <a:xfrm>
            <a:off x="533400" y="2600325"/>
            <a:ext cx="33339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avy Section with Description (Dark)">
  <p:cSld name="TITLE_1_2_1_1_1_1">
    <p:bg>
      <p:bgPr>
        <a:solidFill>
          <a:srgbClr val="383540"/>
        </a:solidFill>
      </p:bgPr>
    </p:bg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114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rgbClr val="2423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8" name="Google Shape;1158;p1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59" name="Google Shape;1159;p114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 rot="-839198">
            <a:off x="-2302250" y="-2504349"/>
            <a:ext cx="7236198" cy="75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0" name="Google Shape;1160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61" name="Google Shape;1161;p114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62" name="Google Shape;1162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63" name="Google Shape;1163;p114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4" name="Google Shape;1164;p114"/>
          <p:cNvSpPr txBox="1"/>
          <p:nvPr>
            <p:ph idx="1" type="subTitle"/>
          </p:nvPr>
        </p:nvSpPr>
        <p:spPr>
          <a:xfrm>
            <a:off x="4791075" y="352425"/>
            <a:ext cx="4162500" cy="38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65" name="Google Shape;1165;p114"/>
          <p:cNvSpPr txBox="1"/>
          <p:nvPr>
            <p:ph type="title"/>
          </p:nvPr>
        </p:nvSpPr>
        <p:spPr>
          <a:xfrm>
            <a:off x="533400" y="1895475"/>
            <a:ext cx="333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None/>
              <a:defRPr sz="3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 Light"/>
              <a:buNone/>
              <a:defRPr b="0" sz="3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166" name="Google Shape;1166;p114"/>
          <p:cNvSpPr txBox="1"/>
          <p:nvPr>
            <p:ph idx="2" type="subTitle"/>
          </p:nvPr>
        </p:nvSpPr>
        <p:spPr>
          <a:xfrm>
            <a:off x="533400" y="2600325"/>
            <a:ext cx="33339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-Column Layout (High Contrast)">
  <p:cSld name="SECTION_TITLE_AND_DESCRIPTION_1"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gradFill>
            <a:gsLst>
              <a:gs pos="0">
                <a:srgbClr val="585567"/>
              </a:gs>
              <a:gs pos="100000">
                <a:srgbClr val="312E34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9" name="Google Shape;1169;p124"/>
          <p:cNvSpPr txBox="1"/>
          <p:nvPr>
            <p:ph type="title"/>
          </p:nvPr>
        </p:nvSpPr>
        <p:spPr>
          <a:xfrm>
            <a:off x="265500" y="202475"/>
            <a:ext cx="40452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400"/>
              <a:buNone/>
              <a:defRPr sz="2400">
                <a:solidFill>
                  <a:srgbClr val="20134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70" name="Google Shape;1170;p124"/>
          <p:cNvSpPr txBox="1"/>
          <p:nvPr>
            <p:ph idx="1" type="body"/>
          </p:nvPr>
        </p:nvSpPr>
        <p:spPr>
          <a:xfrm>
            <a:off x="369600" y="1100050"/>
            <a:ext cx="3837000" cy="3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71" name="Google Shape;1171;p1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2" name="Google Shape;1172;p1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3" name="Google Shape;1173;p124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74" name="Google Shape;1174;p124"/>
          <p:cNvSpPr txBox="1"/>
          <p:nvPr>
            <p:ph idx="2" type="body"/>
          </p:nvPr>
        </p:nvSpPr>
        <p:spPr>
          <a:xfrm>
            <a:off x="4939500" y="287425"/>
            <a:ext cx="3837000" cy="43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(Light)">
  <p:cSld name="TITLE_1"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146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7" name="Google Shape;1177;p146"/>
          <p:cNvSpPr txBox="1"/>
          <p:nvPr>
            <p:ph type="ctrTitle"/>
          </p:nvPr>
        </p:nvSpPr>
        <p:spPr>
          <a:xfrm>
            <a:off x="3276603" y="420725"/>
            <a:ext cx="5555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78" name="Google Shape;1178;p146"/>
          <p:cNvSpPr txBox="1"/>
          <p:nvPr>
            <p:ph idx="1" type="subTitle"/>
          </p:nvPr>
        </p:nvSpPr>
        <p:spPr>
          <a:xfrm>
            <a:off x="3543300" y="2567425"/>
            <a:ext cx="528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None/>
              <a:defRPr sz="2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79" name="Google Shape;1179;p1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80" name="Google Shape;1180;p146"/>
          <p:cNvPicPr preferRelativeResize="0"/>
          <p:nvPr/>
        </p:nvPicPr>
        <p:blipFill rotWithShape="1">
          <a:blip r:embed="rId2">
            <a:alphaModFix amt="85000"/>
          </a:blip>
          <a:srcRect b="0" l="0" r="0" t="0"/>
          <a:stretch/>
        </p:blipFill>
        <p:spPr>
          <a:xfrm>
            <a:off x="-949700" y="-1189125"/>
            <a:ext cx="7236198" cy="75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181" name="Google Shape;1181;p146"/>
          <p:cNvSpPr txBox="1"/>
          <p:nvPr>
            <p:ph idx="2" type="subTitle"/>
          </p:nvPr>
        </p:nvSpPr>
        <p:spPr>
          <a:xfrm>
            <a:off x="3543300" y="3171975"/>
            <a:ext cx="528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82" name="Google Shape;1182;p1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3" name="Google Shape;1183;p146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Introductions (8 people) (Dark)">
  <p:cSld name="CUSTOM_1_1">
    <p:bg>
      <p:bgPr>
        <a:gradFill>
          <a:gsLst>
            <a:gs pos="0">
              <a:srgbClr val="7E7D82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1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6" name="Google Shape;1186;p147"/>
          <p:cNvSpPr txBox="1"/>
          <p:nvPr/>
        </p:nvSpPr>
        <p:spPr>
          <a:xfrm>
            <a:off x="305550" y="240950"/>
            <a:ext cx="853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E6E3EF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Team Introductions</a:t>
            </a:r>
            <a:endParaRPr b="0" i="0" sz="2400" u="none" cap="none" strike="noStrike">
              <a:solidFill>
                <a:srgbClr val="E6E3EF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pic>
        <p:nvPicPr>
          <p:cNvPr id="1187" name="Google Shape;1187;p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8" name="Google Shape;1188;p147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89" name="Google Shape;1189;p147"/>
          <p:cNvGrpSpPr/>
          <p:nvPr/>
        </p:nvGrpSpPr>
        <p:grpSpPr>
          <a:xfrm>
            <a:off x="2771425" y="334641"/>
            <a:ext cx="366269" cy="366732"/>
            <a:chOff x="-61784125" y="1931250"/>
            <a:chExt cx="316650" cy="317050"/>
          </a:xfrm>
        </p:grpSpPr>
        <p:sp>
          <p:nvSpPr>
            <p:cNvPr id="1190" name="Google Shape;1190;p147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147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147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147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C4C0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4" name="Google Shape;1194;p147"/>
          <p:cNvSpPr txBox="1"/>
          <p:nvPr>
            <p:ph idx="1" type="subTitle"/>
          </p:nvPr>
        </p:nvSpPr>
        <p:spPr>
          <a:xfrm>
            <a:off x="527925" y="2147225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95" name="Google Shape;1195;p147"/>
          <p:cNvSpPr txBox="1"/>
          <p:nvPr>
            <p:ph idx="2" type="subTitle"/>
          </p:nvPr>
        </p:nvSpPr>
        <p:spPr>
          <a:xfrm>
            <a:off x="527925" y="2388425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6" name="Google Shape;1196;p147"/>
          <p:cNvSpPr txBox="1"/>
          <p:nvPr>
            <p:ph idx="3" type="subTitle"/>
          </p:nvPr>
        </p:nvSpPr>
        <p:spPr>
          <a:xfrm>
            <a:off x="52792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97" name="Google Shape;1197;p147"/>
          <p:cNvSpPr txBox="1"/>
          <p:nvPr>
            <p:ph idx="4" type="subTitle"/>
          </p:nvPr>
        </p:nvSpPr>
        <p:spPr>
          <a:xfrm>
            <a:off x="52792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8" name="Google Shape;1198;p147"/>
          <p:cNvSpPr txBox="1"/>
          <p:nvPr>
            <p:ph idx="5" type="subTitle"/>
          </p:nvPr>
        </p:nvSpPr>
        <p:spPr>
          <a:xfrm>
            <a:off x="264257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99" name="Google Shape;1199;p147"/>
          <p:cNvSpPr txBox="1"/>
          <p:nvPr>
            <p:ph idx="6" type="subTitle"/>
          </p:nvPr>
        </p:nvSpPr>
        <p:spPr>
          <a:xfrm>
            <a:off x="264257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0" name="Google Shape;1200;p147"/>
          <p:cNvSpPr txBox="1"/>
          <p:nvPr>
            <p:ph idx="7" type="subTitle"/>
          </p:nvPr>
        </p:nvSpPr>
        <p:spPr>
          <a:xfrm>
            <a:off x="475722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01" name="Google Shape;1201;p147"/>
          <p:cNvSpPr txBox="1"/>
          <p:nvPr>
            <p:ph idx="8" type="subTitle"/>
          </p:nvPr>
        </p:nvSpPr>
        <p:spPr>
          <a:xfrm>
            <a:off x="475722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2" name="Google Shape;1202;p147"/>
          <p:cNvSpPr txBox="1"/>
          <p:nvPr>
            <p:ph idx="9" type="subTitle"/>
          </p:nvPr>
        </p:nvSpPr>
        <p:spPr>
          <a:xfrm>
            <a:off x="687187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03" name="Google Shape;1203;p147"/>
          <p:cNvSpPr txBox="1"/>
          <p:nvPr>
            <p:ph idx="13" type="subTitle"/>
          </p:nvPr>
        </p:nvSpPr>
        <p:spPr>
          <a:xfrm>
            <a:off x="687187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4" name="Google Shape;1204;p147"/>
          <p:cNvSpPr/>
          <p:nvPr>
            <p:ph idx="14" type="pic"/>
          </p:nvPr>
        </p:nvSpPr>
        <p:spPr>
          <a:xfrm>
            <a:off x="740925" y="829025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05" name="Google Shape;1205;p147"/>
          <p:cNvSpPr/>
          <p:nvPr>
            <p:ph idx="15" type="pic"/>
          </p:nvPr>
        </p:nvSpPr>
        <p:spPr>
          <a:xfrm>
            <a:off x="740925" y="275930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06" name="Google Shape;1206;p147"/>
          <p:cNvSpPr/>
          <p:nvPr>
            <p:ph idx="16" type="pic"/>
          </p:nvPr>
        </p:nvSpPr>
        <p:spPr>
          <a:xfrm>
            <a:off x="2855575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07" name="Google Shape;1207;p147"/>
          <p:cNvSpPr/>
          <p:nvPr>
            <p:ph idx="17" type="pic"/>
          </p:nvPr>
        </p:nvSpPr>
        <p:spPr>
          <a:xfrm>
            <a:off x="5004913" y="2768550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08" name="Google Shape;1208;p147"/>
          <p:cNvSpPr/>
          <p:nvPr>
            <p:ph idx="18" type="pic"/>
          </p:nvPr>
        </p:nvSpPr>
        <p:spPr>
          <a:xfrm>
            <a:off x="7154250" y="27685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09" name="Google Shape;1209;p147"/>
          <p:cNvSpPr txBox="1"/>
          <p:nvPr>
            <p:ph idx="19" type="subTitle"/>
          </p:nvPr>
        </p:nvSpPr>
        <p:spPr>
          <a:xfrm>
            <a:off x="2642575" y="2151838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10" name="Google Shape;1210;p147"/>
          <p:cNvSpPr txBox="1"/>
          <p:nvPr>
            <p:ph idx="20" type="subTitle"/>
          </p:nvPr>
        </p:nvSpPr>
        <p:spPr>
          <a:xfrm>
            <a:off x="2642575" y="2393038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1" name="Google Shape;1211;p147"/>
          <p:cNvSpPr/>
          <p:nvPr>
            <p:ph idx="21" type="pic"/>
          </p:nvPr>
        </p:nvSpPr>
        <p:spPr>
          <a:xfrm>
            <a:off x="2855575" y="8336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12" name="Google Shape;1212;p147"/>
          <p:cNvSpPr txBox="1"/>
          <p:nvPr>
            <p:ph idx="22" type="subTitle"/>
          </p:nvPr>
        </p:nvSpPr>
        <p:spPr>
          <a:xfrm>
            <a:off x="4757225" y="2149538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13" name="Google Shape;1213;p147"/>
          <p:cNvSpPr txBox="1"/>
          <p:nvPr>
            <p:ph idx="23" type="subTitle"/>
          </p:nvPr>
        </p:nvSpPr>
        <p:spPr>
          <a:xfrm>
            <a:off x="4757225" y="2390738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4" name="Google Shape;1214;p147"/>
          <p:cNvSpPr/>
          <p:nvPr>
            <p:ph idx="24" type="pic"/>
          </p:nvPr>
        </p:nvSpPr>
        <p:spPr>
          <a:xfrm>
            <a:off x="4970225" y="831338"/>
            <a:ext cx="1318200" cy="1318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15" name="Google Shape;1215;p147"/>
          <p:cNvSpPr txBox="1"/>
          <p:nvPr>
            <p:ph idx="25" type="subTitle"/>
          </p:nvPr>
        </p:nvSpPr>
        <p:spPr>
          <a:xfrm>
            <a:off x="6871875" y="21541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16" name="Google Shape;1216;p147"/>
          <p:cNvSpPr txBox="1"/>
          <p:nvPr>
            <p:ph idx="26" type="subTitle"/>
          </p:nvPr>
        </p:nvSpPr>
        <p:spPr>
          <a:xfrm>
            <a:off x="6871875" y="23953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7" name="Google Shape;1217;p147"/>
          <p:cNvSpPr/>
          <p:nvPr>
            <p:ph idx="27" type="pic"/>
          </p:nvPr>
        </p:nvSpPr>
        <p:spPr>
          <a:xfrm>
            <a:off x="7084875" y="835950"/>
            <a:ext cx="1318200" cy="13182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con Slide (Dark)">
  <p:cSld name="SECTION_HEADER_1_3_1_1_1_1">
    <p:bg>
      <p:bgPr>
        <a:gradFill>
          <a:gsLst>
            <a:gs pos="0">
              <a:schemeClr val="dk1"/>
            </a:gs>
            <a:gs pos="100000">
              <a:srgbClr val="646076"/>
            </a:gs>
          </a:gsLst>
          <a:lin ang="5400700" scaled="0"/>
        </a:gradFill>
      </p:bgPr>
    </p:bg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1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20" name="Google Shape;1220;p1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21" name="Google Shape;1221;p148"/>
          <p:cNvCxnSpPr/>
          <p:nvPr/>
        </p:nvCxnSpPr>
        <p:spPr>
          <a:xfrm flipH="1" rot="10800000">
            <a:off x="76208" y="4657817"/>
            <a:ext cx="89424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22" name="Google Shape;1222;p148"/>
          <p:cNvSpPr/>
          <p:nvPr/>
        </p:nvSpPr>
        <p:spPr>
          <a:xfrm>
            <a:off x="912975" y="3271188"/>
            <a:ext cx="1183800" cy="1046700"/>
          </a:xfrm>
          <a:prstGeom prst="snip2DiagRect">
            <a:avLst>
              <a:gd fmla="val 0" name="adj1"/>
              <a:gd fmla="val 16667" name="adj2"/>
            </a:avLst>
          </a:prstGeom>
          <a:gradFill>
            <a:gsLst>
              <a:gs pos="0">
                <a:srgbClr val="302E34"/>
              </a:gs>
              <a:gs pos="67000">
                <a:srgbClr val="646076"/>
              </a:gs>
              <a:gs pos="100000">
                <a:srgbClr val="869FB1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3" name="Google Shape;1223;p148"/>
          <p:cNvSpPr/>
          <p:nvPr/>
        </p:nvSpPr>
        <p:spPr>
          <a:xfrm>
            <a:off x="950788" y="2052213"/>
            <a:ext cx="1183800" cy="1046700"/>
          </a:xfrm>
          <a:prstGeom prst="snip2DiagRect">
            <a:avLst>
              <a:gd fmla="val 0" name="adj1"/>
              <a:gd fmla="val 16667" name="adj2"/>
            </a:avLst>
          </a:prstGeom>
          <a:gradFill>
            <a:gsLst>
              <a:gs pos="0">
                <a:srgbClr val="302E34"/>
              </a:gs>
              <a:gs pos="67000">
                <a:srgbClr val="646076"/>
              </a:gs>
              <a:gs pos="100000">
                <a:srgbClr val="869FB1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4" name="Google Shape;1224;p148"/>
          <p:cNvSpPr/>
          <p:nvPr/>
        </p:nvSpPr>
        <p:spPr>
          <a:xfrm>
            <a:off x="950800" y="833263"/>
            <a:ext cx="1183800" cy="1046700"/>
          </a:xfrm>
          <a:prstGeom prst="snip2DiagRect">
            <a:avLst>
              <a:gd fmla="val 0" name="adj1"/>
              <a:gd fmla="val 16667" name="adj2"/>
            </a:avLst>
          </a:prstGeom>
          <a:gradFill>
            <a:gsLst>
              <a:gs pos="0">
                <a:srgbClr val="302E34"/>
              </a:gs>
              <a:gs pos="67000">
                <a:srgbClr val="646076"/>
              </a:gs>
              <a:gs pos="100000">
                <a:srgbClr val="869FB1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5" name="Google Shape;1225;p148"/>
          <p:cNvSpPr txBox="1"/>
          <p:nvPr>
            <p:ph type="title"/>
          </p:nvPr>
        </p:nvSpPr>
        <p:spPr>
          <a:xfrm>
            <a:off x="311700" y="45900"/>
            <a:ext cx="8520600" cy="6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EB Garamond SemiBold"/>
              <a:buNone/>
              <a:defRPr b="0">
                <a:solidFill>
                  <a:schemeClr val="lt2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26" name="Google Shape;1226;p148"/>
          <p:cNvSpPr txBox="1"/>
          <p:nvPr>
            <p:ph idx="1" type="body"/>
          </p:nvPr>
        </p:nvSpPr>
        <p:spPr>
          <a:xfrm>
            <a:off x="2533025" y="797850"/>
            <a:ext cx="5697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7" name="Google Shape;1227;p148"/>
          <p:cNvSpPr txBox="1"/>
          <p:nvPr>
            <p:ph idx="2" type="body"/>
          </p:nvPr>
        </p:nvSpPr>
        <p:spPr>
          <a:xfrm>
            <a:off x="2533025" y="2034513"/>
            <a:ext cx="5697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8" name="Google Shape;1228;p148"/>
          <p:cNvSpPr txBox="1"/>
          <p:nvPr>
            <p:ph idx="3" type="body"/>
          </p:nvPr>
        </p:nvSpPr>
        <p:spPr>
          <a:xfrm>
            <a:off x="2533025" y="3271188"/>
            <a:ext cx="5697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con Slide Alternate (Dark)">
  <p:cSld name="SECTION_HEADER_1_3_1_1_1_1_1_1">
    <p:bg>
      <p:bgPr>
        <a:gradFill>
          <a:gsLst>
            <a:gs pos="0">
              <a:schemeClr val="dk1"/>
            </a:gs>
            <a:gs pos="100000">
              <a:srgbClr val="646076"/>
            </a:gs>
          </a:gsLst>
          <a:lin ang="5400700" scaled="0"/>
        </a:gradFill>
      </p:bgPr>
    </p:bg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1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31" name="Google Shape;1231;p1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2" name="Google Shape;1232;p149"/>
          <p:cNvCxnSpPr/>
          <p:nvPr/>
        </p:nvCxnSpPr>
        <p:spPr>
          <a:xfrm flipH="1" rot="10800000">
            <a:off x="76208" y="4657817"/>
            <a:ext cx="89424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3" name="Google Shape;1233;p149"/>
          <p:cNvSpPr/>
          <p:nvPr/>
        </p:nvSpPr>
        <p:spPr>
          <a:xfrm>
            <a:off x="6785388" y="1248100"/>
            <a:ext cx="1370400" cy="1370400"/>
          </a:xfrm>
          <a:prstGeom prst="ellipse">
            <a:avLst/>
          </a:prstGeom>
          <a:gradFill>
            <a:gsLst>
              <a:gs pos="0">
                <a:srgbClr val="302E34"/>
              </a:gs>
              <a:gs pos="67000">
                <a:srgbClr val="646076"/>
              </a:gs>
              <a:gs pos="100000">
                <a:srgbClr val="869FB1"/>
              </a:gs>
            </a:gsLst>
            <a:lin ang="2700006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" name="Google Shape;1234;p149"/>
          <p:cNvSpPr/>
          <p:nvPr/>
        </p:nvSpPr>
        <p:spPr>
          <a:xfrm>
            <a:off x="3886788" y="1248100"/>
            <a:ext cx="1370400" cy="1370400"/>
          </a:xfrm>
          <a:prstGeom prst="ellipse">
            <a:avLst/>
          </a:prstGeom>
          <a:gradFill>
            <a:gsLst>
              <a:gs pos="0">
                <a:srgbClr val="302E34"/>
              </a:gs>
              <a:gs pos="67000">
                <a:srgbClr val="646076"/>
              </a:gs>
              <a:gs pos="100000">
                <a:srgbClr val="869FB1"/>
              </a:gs>
            </a:gsLst>
            <a:lin ang="2700006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5" name="Google Shape;1235;p149"/>
          <p:cNvSpPr/>
          <p:nvPr/>
        </p:nvSpPr>
        <p:spPr>
          <a:xfrm>
            <a:off x="935388" y="1248113"/>
            <a:ext cx="1370400" cy="1370400"/>
          </a:xfrm>
          <a:prstGeom prst="ellipse">
            <a:avLst/>
          </a:prstGeom>
          <a:gradFill>
            <a:gsLst>
              <a:gs pos="0">
                <a:srgbClr val="302E34"/>
              </a:gs>
              <a:gs pos="67000">
                <a:srgbClr val="646076"/>
              </a:gs>
              <a:gs pos="100000">
                <a:srgbClr val="869FB1"/>
              </a:gs>
            </a:gsLst>
            <a:lin ang="2700006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6" name="Google Shape;1236;p149"/>
          <p:cNvSpPr/>
          <p:nvPr/>
        </p:nvSpPr>
        <p:spPr>
          <a:xfrm>
            <a:off x="3810438" y="1171750"/>
            <a:ext cx="1523100" cy="1523100"/>
          </a:xfrm>
          <a:prstGeom prst="ellipse">
            <a:avLst/>
          </a:prstGeom>
          <a:noFill/>
          <a:ln cap="flat" cmpd="sng" w="19050">
            <a:solidFill>
              <a:srgbClr val="E3E7EA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7" name="Google Shape;1237;p149"/>
          <p:cNvSpPr/>
          <p:nvPr/>
        </p:nvSpPr>
        <p:spPr>
          <a:xfrm>
            <a:off x="859063" y="1171775"/>
            <a:ext cx="1523100" cy="1523100"/>
          </a:xfrm>
          <a:prstGeom prst="ellipse">
            <a:avLst/>
          </a:prstGeom>
          <a:noFill/>
          <a:ln cap="flat" cmpd="sng" w="19050">
            <a:solidFill>
              <a:srgbClr val="E3E7EA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8" name="Google Shape;1238;p149"/>
          <p:cNvSpPr/>
          <p:nvPr/>
        </p:nvSpPr>
        <p:spPr>
          <a:xfrm>
            <a:off x="6709038" y="1171750"/>
            <a:ext cx="1523100" cy="1523100"/>
          </a:xfrm>
          <a:prstGeom prst="ellipse">
            <a:avLst/>
          </a:prstGeom>
          <a:noFill/>
          <a:ln cap="flat" cmpd="sng" w="19050">
            <a:solidFill>
              <a:srgbClr val="E3E7EA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9" name="Google Shape;1239;p149"/>
          <p:cNvSpPr txBox="1"/>
          <p:nvPr>
            <p:ph type="title"/>
          </p:nvPr>
        </p:nvSpPr>
        <p:spPr>
          <a:xfrm>
            <a:off x="311700" y="45900"/>
            <a:ext cx="8520600" cy="6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EB Garamond SemiBold"/>
              <a:buNone/>
              <a:defRPr b="0">
                <a:solidFill>
                  <a:schemeClr val="lt2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40" name="Google Shape;1240;p149"/>
          <p:cNvSpPr txBox="1"/>
          <p:nvPr>
            <p:ph idx="1" type="body"/>
          </p:nvPr>
        </p:nvSpPr>
        <p:spPr>
          <a:xfrm>
            <a:off x="325350" y="2796400"/>
            <a:ext cx="27234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1" name="Google Shape;1241;p149"/>
          <p:cNvSpPr txBox="1"/>
          <p:nvPr>
            <p:ph idx="2" type="body"/>
          </p:nvPr>
        </p:nvSpPr>
        <p:spPr>
          <a:xfrm>
            <a:off x="3185700" y="2796400"/>
            <a:ext cx="27234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2" name="Google Shape;1242;p149"/>
          <p:cNvSpPr txBox="1"/>
          <p:nvPr>
            <p:ph idx="3" type="body"/>
          </p:nvPr>
        </p:nvSpPr>
        <p:spPr>
          <a:xfrm>
            <a:off x="6108900" y="2796388"/>
            <a:ext cx="27234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-Step Flow (Light)">
  <p:cSld name="SECTION_HEADER_1_2_3_1_2"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150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5" name="Google Shape;1245;p1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6" name="Google Shape;1246;p1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7" name="Google Shape;1247;p150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None/>
              <a:defRPr sz="2400">
                <a:solidFill>
                  <a:srgbClr val="37354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48" name="Google Shape;1248;p150"/>
          <p:cNvSpPr txBox="1"/>
          <p:nvPr>
            <p:ph idx="2" type="title"/>
          </p:nvPr>
        </p:nvSpPr>
        <p:spPr>
          <a:xfrm>
            <a:off x="192775" y="1794450"/>
            <a:ext cx="20622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9" name="Google Shape;1249;p150"/>
          <p:cNvSpPr txBox="1"/>
          <p:nvPr>
            <p:ph idx="3" type="title"/>
          </p:nvPr>
        </p:nvSpPr>
        <p:spPr>
          <a:xfrm>
            <a:off x="192775" y="2245500"/>
            <a:ext cx="20622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grpSp>
        <p:nvGrpSpPr>
          <p:cNvPr id="1250" name="Google Shape;1250;p150"/>
          <p:cNvGrpSpPr/>
          <p:nvPr/>
        </p:nvGrpSpPr>
        <p:grpSpPr>
          <a:xfrm>
            <a:off x="192771" y="1033297"/>
            <a:ext cx="10989447" cy="609267"/>
            <a:chOff x="238125" y="2506075"/>
            <a:chExt cx="7379925" cy="673075"/>
          </a:xfrm>
        </p:grpSpPr>
        <p:sp>
          <p:nvSpPr>
            <p:cNvPr id="1251" name="Google Shape;1251;p150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523F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150"/>
            <p:cNvSpPr/>
            <p:nvPr/>
          </p:nvSpPr>
          <p:spPr>
            <a:xfrm>
              <a:off x="1672319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150"/>
            <p:cNvSpPr/>
            <p:nvPr/>
          </p:nvSpPr>
          <p:spPr>
            <a:xfrm>
              <a:off x="3105738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150"/>
            <p:cNvSpPr/>
            <p:nvPr/>
          </p:nvSpPr>
          <p:spPr>
            <a:xfrm>
              <a:off x="5974125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150"/>
            <p:cNvSpPr/>
            <p:nvPr/>
          </p:nvSpPr>
          <p:spPr>
            <a:xfrm>
              <a:off x="4540707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6" name="Google Shape;1256;p150"/>
          <p:cNvSpPr txBox="1"/>
          <p:nvPr>
            <p:ph idx="4" type="title"/>
          </p:nvPr>
        </p:nvSpPr>
        <p:spPr>
          <a:xfrm>
            <a:off x="683400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1257" name="Google Shape;1257;p150"/>
          <p:cNvSpPr txBox="1"/>
          <p:nvPr>
            <p:ph idx="5" type="title"/>
          </p:nvPr>
        </p:nvSpPr>
        <p:spPr>
          <a:xfrm>
            <a:off x="2792513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1258" name="Google Shape;1258;p150"/>
          <p:cNvSpPr txBox="1"/>
          <p:nvPr>
            <p:ph idx="6" type="title"/>
          </p:nvPr>
        </p:nvSpPr>
        <p:spPr>
          <a:xfrm>
            <a:off x="4901638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1259" name="Google Shape;1259;p150"/>
          <p:cNvSpPr txBox="1"/>
          <p:nvPr>
            <p:ph idx="7" type="title"/>
          </p:nvPr>
        </p:nvSpPr>
        <p:spPr>
          <a:xfrm>
            <a:off x="7058400" y="1033288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1260" name="Google Shape;1260;p150"/>
          <p:cNvSpPr txBox="1"/>
          <p:nvPr>
            <p:ph idx="8" type="title"/>
          </p:nvPr>
        </p:nvSpPr>
        <p:spPr>
          <a:xfrm>
            <a:off x="2333575" y="1794450"/>
            <a:ext cx="20622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61" name="Google Shape;1261;p150"/>
          <p:cNvSpPr txBox="1"/>
          <p:nvPr>
            <p:ph idx="9" type="title"/>
          </p:nvPr>
        </p:nvSpPr>
        <p:spPr>
          <a:xfrm>
            <a:off x="2333575" y="2245500"/>
            <a:ext cx="19884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262" name="Google Shape;1262;p150"/>
          <p:cNvSpPr txBox="1"/>
          <p:nvPr>
            <p:ph idx="13" type="title"/>
          </p:nvPr>
        </p:nvSpPr>
        <p:spPr>
          <a:xfrm>
            <a:off x="4411075" y="1794450"/>
            <a:ext cx="20622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63" name="Google Shape;1263;p150"/>
          <p:cNvSpPr txBox="1"/>
          <p:nvPr>
            <p:ph idx="14" type="title"/>
          </p:nvPr>
        </p:nvSpPr>
        <p:spPr>
          <a:xfrm>
            <a:off x="4411075" y="2245500"/>
            <a:ext cx="20622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264" name="Google Shape;1264;p150"/>
          <p:cNvSpPr txBox="1"/>
          <p:nvPr>
            <p:ph idx="15" type="title"/>
          </p:nvPr>
        </p:nvSpPr>
        <p:spPr>
          <a:xfrm>
            <a:off x="6615175" y="1794450"/>
            <a:ext cx="20622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65" name="Google Shape;1265;p150"/>
          <p:cNvSpPr txBox="1"/>
          <p:nvPr>
            <p:ph idx="16" type="title"/>
          </p:nvPr>
        </p:nvSpPr>
        <p:spPr>
          <a:xfrm>
            <a:off x="6615175" y="2245500"/>
            <a:ext cx="20622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-Step Flow (Dark)">
  <p:cSld name="SECTION_HEADER_1_2_3_1_2_1">
    <p:bg>
      <p:bgPr>
        <a:solidFill>
          <a:schemeClr val="accent4"/>
        </a:solidFill>
      </p:bgPr>
    </p:bg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1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68" name="Google Shape;1268;p1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9" name="Google Shape;1269;p151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1270" name="Google Shape;1270;p151"/>
          <p:cNvGrpSpPr/>
          <p:nvPr/>
        </p:nvGrpSpPr>
        <p:grpSpPr>
          <a:xfrm>
            <a:off x="192771" y="1033297"/>
            <a:ext cx="10989447" cy="609267"/>
            <a:chOff x="238125" y="2506075"/>
            <a:chExt cx="7379925" cy="673075"/>
          </a:xfrm>
        </p:grpSpPr>
        <p:sp>
          <p:nvSpPr>
            <p:cNvPr id="1271" name="Google Shape;1271;p151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523F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151"/>
            <p:cNvSpPr/>
            <p:nvPr/>
          </p:nvSpPr>
          <p:spPr>
            <a:xfrm>
              <a:off x="1672319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151"/>
            <p:cNvSpPr/>
            <p:nvPr/>
          </p:nvSpPr>
          <p:spPr>
            <a:xfrm>
              <a:off x="3105738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151"/>
            <p:cNvSpPr/>
            <p:nvPr/>
          </p:nvSpPr>
          <p:spPr>
            <a:xfrm>
              <a:off x="5974125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151"/>
            <p:cNvSpPr/>
            <p:nvPr/>
          </p:nvSpPr>
          <p:spPr>
            <a:xfrm>
              <a:off x="4540707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6" name="Google Shape;1276;p151"/>
          <p:cNvSpPr txBox="1"/>
          <p:nvPr>
            <p:ph idx="2" type="title"/>
          </p:nvPr>
        </p:nvSpPr>
        <p:spPr>
          <a:xfrm>
            <a:off x="683400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1277" name="Google Shape;1277;p151"/>
          <p:cNvSpPr txBox="1"/>
          <p:nvPr>
            <p:ph idx="3" type="title"/>
          </p:nvPr>
        </p:nvSpPr>
        <p:spPr>
          <a:xfrm>
            <a:off x="2792513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1278" name="Google Shape;1278;p151"/>
          <p:cNvSpPr txBox="1"/>
          <p:nvPr>
            <p:ph idx="4" type="title"/>
          </p:nvPr>
        </p:nvSpPr>
        <p:spPr>
          <a:xfrm>
            <a:off x="4901638" y="1036425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1279" name="Google Shape;1279;p151"/>
          <p:cNvSpPr txBox="1"/>
          <p:nvPr>
            <p:ph idx="5" type="title"/>
          </p:nvPr>
        </p:nvSpPr>
        <p:spPr>
          <a:xfrm>
            <a:off x="7058400" y="1033288"/>
            <a:ext cx="15717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EB Garamond SemiBold"/>
              <a:buNone/>
              <a:defRPr b="0" i="1" sz="2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pic>
        <p:nvPicPr>
          <p:cNvPr id="1280" name="Google Shape;1280;p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1" name="Google Shape;1281;p151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2" name="Google Shape;1282;p151"/>
          <p:cNvSpPr txBox="1"/>
          <p:nvPr>
            <p:ph idx="6" type="title"/>
          </p:nvPr>
        </p:nvSpPr>
        <p:spPr>
          <a:xfrm>
            <a:off x="192775" y="1794450"/>
            <a:ext cx="20622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1283" name="Google Shape;1283;p151"/>
          <p:cNvSpPr txBox="1"/>
          <p:nvPr>
            <p:ph idx="7" type="title"/>
          </p:nvPr>
        </p:nvSpPr>
        <p:spPr>
          <a:xfrm>
            <a:off x="192775" y="2245500"/>
            <a:ext cx="20622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4" name="Google Shape;1284;p151"/>
          <p:cNvSpPr txBox="1"/>
          <p:nvPr>
            <p:ph idx="8" type="title"/>
          </p:nvPr>
        </p:nvSpPr>
        <p:spPr>
          <a:xfrm>
            <a:off x="2333575" y="1794450"/>
            <a:ext cx="20622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1285" name="Google Shape;1285;p151"/>
          <p:cNvSpPr txBox="1"/>
          <p:nvPr>
            <p:ph idx="9" type="title"/>
          </p:nvPr>
        </p:nvSpPr>
        <p:spPr>
          <a:xfrm>
            <a:off x="2333575" y="2245500"/>
            <a:ext cx="19884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6" name="Google Shape;1286;p151"/>
          <p:cNvSpPr txBox="1"/>
          <p:nvPr>
            <p:ph idx="13" type="title"/>
          </p:nvPr>
        </p:nvSpPr>
        <p:spPr>
          <a:xfrm>
            <a:off x="4411075" y="1794450"/>
            <a:ext cx="20622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1287" name="Google Shape;1287;p151"/>
          <p:cNvSpPr txBox="1"/>
          <p:nvPr>
            <p:ph idx="14" type="title"/>
          </p:nvPr>
        </p:nvSpPr>
        <p:spPr>
          <a:xfrm>
            <a:off x="4411075" y="2245500"/>
            <a:ext cx="20622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8" name="Google Shape;1288;p151"/>
          <p:cNvSpPr txBox="1"/>
          <p:nvPr>
            <p:ph idx="15" type="title"/>
          </p:nvPr>
        </p:nvSpPr>
        <p:spPr>
          <a:xfrm>
            <a:off x="6615175" y="1794450"/>
            <a:ext cx="20622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600"/>
              <a:buNone/>
              <a:defRPr sz="16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3600"/>
              <a:buNone/>
              <a:defRPr sz="36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1289" name="Google Shape;1289;p151"/>
          <p:cNvSpPr txBox="1"/>
          <p:nvPr>
            <p:ph idx="16" type="title"/>
          </p:nvPr>
        </p:nvSpPr>
        <p:spPr>
          <a:xfrm>
            <a:off x="6615175" y="2245500"/>
            <a:ext cx="2062200" cy="23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 Light"/>
              <a:buNone/>
              <a:defRPr b="0" sz="12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(3-step) (Light)">
  <p:cSld name="SECTION_HEADER_1_2_1"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1" name="Google Shape;1291;p152"/>
          <p:cNvGrpSpPr/>
          <p:nvPr/>
        </p:nvGrpSpPr>
        <p:grpSpPr>
          <a:xfrm>
            <a:off x="-10" y="1262466"/>
            <a:ext cx="3110769" cy="2743794"/>
            <a:chOff x="3161917" y="2170682"/>
            <a:chExt cx="458870" cy="404737"/>
          </a:xfrm>
        </p:grpSpPr>
        <p:sp>
          <p:nvSpPr>
            <p:cNvPr id="1292" name="Google Shape;1292;p1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1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013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1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5" name="Google Shape;1295;p152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6" name="Google Shape;1296;p1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97" name="Google Shape;1297;p1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8" name="Google Shape;1298;p152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99" name="Google Shape;1299;p152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None/>
              <a:defRPr sz="2400">
                <a:solidFill>
                  <a:srgbClr val="37354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Helvetica Neue Light"/>
              <a:buNone/>
              <a:defRPr b="0" sz="3600">
                <a:solidFill>
                  <a:srgbClr val="0E2A4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00" name="Google Shape;1300;p152"/>
          <p:cNvSpPr txBox="1"/>
          <p:nvPr>
            <p:ph idx="2" type="title"/>
          </p:nvPr>
        </p:nvSpPr>
        <p:spPr>
          <a:xfrm>
            <a:off x="3505350" y="1216650"/>
            <a:ext cx="506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1301" name="Google Shape;1301;p152"/>
          <p:cNvSpPr txBox="1"/>
          <p:nvPr>
            <p:ph idx="3" type="title"/>
          </p:nvPr>
        </p:nvSpPr>
        <p:spPr>
          <a:xfrm>
            <a:off x="3505350" y="1609050"/>
            <a:ext cx="506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302" name="Google Shape;1302;p152"/>
          <p:cNvSpPr txBox="1"/>
          <p:nvPr>
            <p:ph idx="4" type="title"/>
          </p:nvPr>
        </p:nvSpPr>
        <p:spPr>
          <a:xfrm>
            <a:off x="3505350" y="2246838"/>
            <a:ext cx="506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1303" name="Google Shape;1303;p152"/>
          <p:cNvSpPr txBox="1"/>
          <p:nvPr>
            <p:ph idx="5" type="title"/>
          </p:nvPr>
        </p:nvSpPr>
        <p:spPr>
          <a:xfrm>
            <a:off x="3505350" y="2639238"/>
            <a:ext cx="506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304" name="Google Shape;1304;p152"/>
          <p:cNvSpPr txBox="1"/>
          <p:nvPr>
            <p:ph idx="6" type="title"/>
          </p:nvPr>
        </p:nvSpPr>
        <p:spPr>
          <a:xfrm>
            <a:off x="3505350" y="3220950"/>
            <a:ext cx="506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1305" name="Google Shape;1305;p152"/>
          <p:cNvSpPr txBox="1"/>
          <p:nvPr>
            <p:ph idx="7" type="title"/>
          </p:nvPr>
        </p:nvSpPr>
        <p:spPr>
          <a:xfrm>
            <a:off x="3505350" y="3613350"/>
            <a:ext cx="506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306" name="Google Shape;1306;p152"/>
          <p:cNvSpPr txBox="1"/>
          <p:nvPr>
            <p:ph idx="8" type="title"/>
          </p:nvPr>
        </p:nvSpPr>
        <p:spPr>
          <a:xfrm>
            <a:off x="1977900" y="1865850"/>
            <a:ext cx="10236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307" name="Google Shape;1307;p152"/>
          <p:cNvSpPr txBox="1"/>
          <p:nvPr>
            <p:ph idx="9" type="title"/>
          </p:nvPr>
        </p:nvSpPr>
        <p:spPr>
          <a:xfrm>
            <a:off x="1043575" y="3264538"/>
            <a:ext cx="10236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308" name="Google Shape;1308;p152"/>
          <p:cNvSpPr txBox="1"/>
          <p:nvPr>
            <p:ph idx="13" type="title"/>
          </p:nvPr>
        </p:nvSpPr>
        <p:spPr>
          <a:xfrm>
            <a:off x="363000" y="1794425"/>
            <a:ext cx="10236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 sz="1800">
                <a:solidFill>
                  <a:srgbClr val="0E2A4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Body with Graphs (Light)">
  <p:cSld name="TITLE_AND_BODY_2_1"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153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400"/>
              <a:buNone/>
              <a:defRPr sz="24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311" name="Google Shape;1311;p153"/>
          <p:cNvSpPr txBox="1"/>
          <p:nvPr>
            <p:ph idx="1" type="body"/>
          </p:nvPr>
        </p:nvSpPr>
        <p:spPr>
          <a:xfrm>
            <a:off x="311700" y="863550"/>
            <a:ext cx="4852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12" name="Google Shape;1312;p1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3" name="Google Shape;1313;p1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4" name="Google Shape;1314;p153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15" name="Google Shape;1315;p153"/>
          <p:cNvSpPr/>
          <p:nvPr>
            <p:ph idx="2" type="pic"/>
          </p:nvPr>
        </p:nvSpPr>
        <p:spPr>
          <a:xfrm>
            <a:off x="6396775" y="379025"/>
            <a:ext cx="2235300" cy="1961400"/>
          </a:xfrm>
          <a:prstGeom prst="rect">
            <a:avLst/>
          </a:prstGeom>
          <a:noFill/>
          <a:ln>
            <a:noFill/>
          </a:ln>
        </p:spPr>
      </p:sp>
      <p:sp>
        <p:nvSpPr>
          <p:cNvPr id="1316" name="Google Shape;1316;p153"/>
          <p:cNvSpPr/>
          <p:nvPr>
            <p:ph idx="3" type="pic"/>
          </p:nvPr>
        </p:nvSpPr>
        <p:spPr>
          <a:xfrm>
            <a:off x="6396775" y="2445500"/>
            <a:ext cx="2235300" cy="1961400"/>
          </a:xfrm>
          <a:prstGeom prst="rect">
            <a:avLst/>
          </a:prstGeom>
          <a:noFill/>
          <a:ln>
            <a:noFill/>
          </a:ln>
        </p:spPr>
      </p:sp>
      <p:sp>
        <p:nvSpPr>
          <p:cNvPr id="1317" name="Google Shape;1317;p153"/>
          <p:cNvSpPr txBox="1"/>
          <p:nvPr>
            <p:ph idx="4" type="subTitle"/>
          </p:nvPr>
        </p:nvSpPr>
        <p:spPr>
          <a:xfrm>
            <a:off x="5221075" y="966525"/>
            <a:ext cx="10044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18" name="Google Shape;1318;p153"/>
          <p:cNvSpPr txBox="1"/>
          <p:nvPr>
            <p:ph idx="5" type="subTitle"/>
          </p:nvPr>
        </p:nvSpPr>
        <p:spPr>
          <a:xfrm>
            <a:off x="5278288" y="2814875"/>
            <a:ext cx="10044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-Column Layout (Light)">
  <p:cSld name="SECTION_TITLE_AND_DESCRIPTION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2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25"/>
          <p:cNvSpPr txBox="1"/>
          <p:nvPr>
            <p:ph type="title"/>
          </p:nvPr>
        </p:nvSpPr>
        <p:spPr>
          <a:xfrm>
            <a:off x="265500" y="202475"/>
            <a:ext cx="40452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400"/>
              <a:buNone/>
              <a:defRPr sz="2400">
                <a:solidFill>
                  <a:srgbClr val="20134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5" name="Google Shape;145;p125"/>
          <p:cNvSpPr txBox="1"/>
          <p:nvPr>
            <p:ph idx="1" type="body"/>
          </p:nvPr>
        </p:nvSpPr>
        <p:spPr>
          <a:xfrm>
            <a:off x="369600" y="1100050"/>
            <a:ext cx="3837000" cy="3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6" name="Google Shape;146;p1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7" name="Google Shape;147;p1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" name="Google Shape;148;p125"/>
          <p:cNvCxnSpPr/>
          <p:nvPr/>
        </p:nvCxnSpPr>
        <p:spPr>
          <a:xfrm flipH="1" rot="10800000">
            <a:off x="76208" y="4657817"/>
            <a:ext cx="89322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9" name="Google Shape;149;p125"/>
          <p:cNvSpPr txBox="1"/>
          <p:nvPr>
            <p:ph idx="2" type="body"/>
          </p:nvPr>
        </p:nvSpPr>
        <p:spPr>
          <a:xfrm>
            <a:off x="4939500" y="287425"/>
            <a:ext cx="3837000" cy="43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Body with Graphs (Dark)">
  <p:cSld name="TITLE_AND_BODY_1_1">
    <p:bg>
      <p:bgPr>
        <a:gradFill>
          <a:gsLst>
            <a:gs pos="0">
              <a:srgbClr val="585567"/>
            </a:gs>
            <a:gs pos="100000">
              <a:srgbClr val="312E3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1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21" name="Google Shape;1321;p1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2" name="Google Shape;1322;p154"/>
          <p:cNvCxnSpPr/>
          <p:nvPr/>
        </p:nvCxnSpPr>
        <p:spPr>
          <a:xfrm flipH="1" rot="10800000">
            <a:off x="76208" y="4663217"/>
            <a:ext cx="86706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23" name="Google Shape;1323;p1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4" name="Google Shape;1324;p154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5" name="Google Shape;1325;p154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326" name="Google Shape;1326;p154"/>
          <p:cNvSpPr txBox="1"/>
          <p:nvPr>
            <p:ph idx="1" type="body"/>
          </p:nvPr>
        </p:nvSpPr>
        <p:spPr>
          <a:xfrm>
            <a:off x="311700" y="863550"/>
            <a:ext cx="4852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7" name="Google Shape;1327;p154"/>
          <p:cNvSpPr/>
          <p:nvPr>
            <p:ph idx="2" type="pic"/>
          </p:nvPr>
        </p:nvSpPr>
        <p:spPr>
          <a:xfrm>
            <a:off x="6396775" y="379025"/>
            <a:ext cx="2235300" cy="1961400"/>
          </a:xfrm>
          <a:prstGeom prst="rect">
            <a:avLst/>
          </a:prstGeom>
          <a:noFill/>
          <a:ln>
            <a:noFill/>
          </a:ln>
        </p:spPr>
      </p:sp>
      <p:sp>
        <p:nvSpPr>
          <p:cNvPr id="1328" name="Google Shape;1328;p154"/>
          <p:cNvSpPr/>
          <p:nvPr>
            <p:ph idx="3" type="pic"/>
          </p:nvPr>
        </p:nvSpPr>
        <p:spPr>
          <a:xfrm>
            <a:off x="6396775" y="2445500"/>
            <a:ext cx="2235300" cy="1961400"/>
          </a:xfrm>
          <a:prstGeom prst="rect">
            <a:avLst/>
          </a:prstGeom>
          <a:noFill/>
          <a:ln>
            <a:noFill/>
          </a:ln>
        </p:spPr>
      </p:sp>
      <p:sp>
        <p:nvSpPr>
          <p:cNvPr id="1329" name="Google Shape;1329;p154"/>
          <p:cNvSpPr txBox="1"/>
          <p:nvPr>
            <p:ph idx="4" type="subTitle"/>
          </p:nvPr>
        </p:nvSpPr>
        <p:spPr>
          <a:xfrm>
            <a:off x="5221075" y="966525"/>
            <a:ext cx="10044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0" name="Google Shape;1330;p154"/>
          <p:cNvSpPr txBox="1"/>
          <p:nvPr>
            <p:ph idx="5" type="subTitle"/>
          </p:nvPr>
        </p:nvSpPr>
        <p:spPr>
          <a:xfrm>
            <a:off x="5278288" y="2814875"/>
            <a:ext cx="10044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Two-Column Text (Dark)">
  <p:cSld name="TITLE_AND_TWO_COLUMNS_2">
    <p:bg>
      <p:bgPr>
        <a:gradFill>
          <a:gsLst>
            <a:gs pos="0">
              <a:srgbClr val="585567"/>
            </a:gs>
            <a:gs pos="100000">
              <a:srgbClr val="312E3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1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3" name="Google Shape;1333;p156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334" name="Google Shape;1334;p156"/>
          <p:cNvSpPr txBox="1"/>
          <p:nvPr>
            <p:ph idx="1" type="body"/>
          </p:nvPr>
        </p:nvSpPr>
        <p:spPr>
          <a:xfrm>
            <a:off x="311700" y="863550"/>
            <a:ext cx="3999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5" name="Google Shape;1335;p156"/>
          <p:cNvSpPr txBox="1"/>
          <p:nvPr>
            <p:ph idx="2" type="body"/>
          </p:nvPr>
        </p:nvSpPr>
        <p:spPr>
          <a:xfrm>
            <a:off x="4833000" y="863550"/>
            <a:ext cx="3999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336" name="Google Shape;1336;p1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7" name="Google Shape;1337;p156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(Dark II)">
  <p:cSld name="TITLE_ONLY_1_1">
    <p:bg>
      <p:bgPr>
        <a:solidFill>
          <a:schemeClr val="accent4"/>
        </a:solidFill>
      </p:bgPr>
    </p:bg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1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40" name="Google Shape;1340;p1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41" name="Google Shape;1341;p158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2" name="Google Shape;1342;p158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15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45" name="Google Shape;1345;p1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(Dark I)">
  <p:cSld name="MAIN_POINT_1">
    <p:bg>
      <p:bgPr>
        <a:gradFill>
          <a:gsLst>
            <a:gs pos="0">
              <a:srgbClr val="6F6B84"/>
            </a:gs>
            <a:gs pos="36000">
              <a:srgbClr val="646076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16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48" name="Google Shape;1348;p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49" name="Google Shape;1349;p1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0" name="Google Shape;1350;p160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(Dark II)">
  <p:cSld name="MAIN_POINT_1_1">
    <p:bg>
      <p:bgPr>
        <a:gradFill>
          <a:gsLst>
            <a:gs pos="0">
              <a:schemeClr val="dk1"/>
            </a:gs>
            <a:gs pos="100000">
              <a:srgbClr val="646076"/>
            </a:gs>
          </a:gsLst>
          <a:lin ang="5400700" scaled="0"/>
        </a:gradFill>
      </p:bgPr>
    </p:bg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16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53" name="Google Shape;1353;p1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54" name="Google Shape;1354;p1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5" name="Google Shape;1355;p161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 Outline (Light) 1">
  <p:cSld name="CUSTOM_2_2"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16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34"/>
              </a:buClr>
              <a:buSzPts val="2800"/>
              <a:buNone/>
              <a:defRPr>
                <a:solidFill>
                  <a:srgbClr val="312E3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8" name="Google Shape;1358;p1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9" name="Google Shape;1359;p162"/>
          <p:cNvSpPr txBox="1"/>
          <p:nvPr>
            <p:ph idx="1" type="body"/>
          </p:nvPr>
        </p:nvSpPr>
        <p:spPr>
          <a:xfrm>
            <a:off x="5341700" y="1109975"/>
            <a:ext cx="3490500" cy="3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Helvetica Neue Light"/>
              <a:buChar char="●"/>
              <a:defRPr sz="15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●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●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○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elvetica Neue Light"/>
              <a:buChar char="■"/>
              <a:defRPr sz="11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1360" name="Google Shape;1360;p162"/>
          <p:cNvGrpSpPr/>
          <p:nvPr/>
        </p:nvGrpSpPr>
        <p:grpSpPr>
          <a:xfrm>
            <a:off x="401524" y="1015872"/>
            <a:ext cx="5292205" cy="2690699"/>
            <a:chOff x="238125" y="1038125"/>
            <a:chExt cx="7146800" cy="3633625"/>
          </a:xfrm>
        </p:grpSpPr>
        <p:sp>
          <p:nvSpPr>
            <p:cNvPr id="1361" name="Google Shape;1361;p162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162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162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162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162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162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162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162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162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162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162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162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162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162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162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162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162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162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162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162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162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162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162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162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162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162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162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162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162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162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162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162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162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162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162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162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162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162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162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162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162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162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162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162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162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162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162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162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162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162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162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162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162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162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162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162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162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162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162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162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162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162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162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162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162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162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162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162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162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162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162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162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162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162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162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162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162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162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162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162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162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162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162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162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162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162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162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162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162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162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162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162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162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162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162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162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162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162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162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162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162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162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162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162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162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162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162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162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162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162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162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162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162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162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162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162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162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162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162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162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162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162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162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162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162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162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162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162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162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162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162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162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162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162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162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162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162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162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162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162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162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162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162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162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162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162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162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162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162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162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162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162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162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162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162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162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162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162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162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162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162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162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162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162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162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162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162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162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162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162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162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162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162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162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162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162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162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162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162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162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162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162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162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162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162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162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162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162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162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162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162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162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162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162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162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162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162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162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162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162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162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162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162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162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162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162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162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162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162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162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162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162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162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162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162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162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162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162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162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162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162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162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162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162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162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162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162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162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162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162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162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162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162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162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162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162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162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162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162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162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162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162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162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162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162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162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162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162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162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162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162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162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162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162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162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162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162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162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162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162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162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162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162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162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162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162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162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162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162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162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162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162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162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162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162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162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162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162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162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162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162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162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162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162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162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162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162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162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162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162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162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162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162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162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162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162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162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162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162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162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162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162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162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162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162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162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162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162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162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162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162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162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162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162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162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162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162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162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162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162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162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162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162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162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162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162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162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162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162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162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162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162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162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162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162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162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162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162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162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162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162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162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162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162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162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162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162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162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162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162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162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162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162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162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162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162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162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162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162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162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162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162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162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162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162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162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162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162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162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162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162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162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162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162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162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162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162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162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162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162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162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162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162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162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162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162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162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162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162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162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162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162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162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162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162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162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162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162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162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162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162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162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162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162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162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162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162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162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162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162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162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162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162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162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162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162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162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162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162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162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162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162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162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162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162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162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162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162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162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162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162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162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162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162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162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162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162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162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162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162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162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162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162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162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162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162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162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162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162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162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162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162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162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162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162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162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162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162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162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162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162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162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162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162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162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162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162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162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162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162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162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162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162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162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162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162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162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162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162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162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162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162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162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162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162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162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162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162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162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162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162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162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162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162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162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162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162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162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162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162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162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162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162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162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162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162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162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162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162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162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162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162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162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162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162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162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162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162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162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162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162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162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162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162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162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162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162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162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162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162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162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162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162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162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162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162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162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162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162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162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162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162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162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162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162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162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162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162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162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162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162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162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162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162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162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162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162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162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162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162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162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162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162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162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162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162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162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162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162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162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162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162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162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162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162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162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162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162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162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162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162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162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162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162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162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162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162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162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162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162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162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162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162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162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162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162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162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162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162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162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162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162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162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162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162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162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162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162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162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162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162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162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162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162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162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162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162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162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162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162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162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162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162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162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162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162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162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162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162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162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162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162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162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162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162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162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162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162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162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162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162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162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162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162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162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162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162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162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162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162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162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162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162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162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162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162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162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162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162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162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162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162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162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162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162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162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162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162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162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162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162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162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162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162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162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162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162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162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162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162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162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162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162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162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162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162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162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162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162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162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162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162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162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162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162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162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162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162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162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162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162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162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162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162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162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162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162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162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162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162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162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162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162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162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162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162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162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162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162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162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162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162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162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162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162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162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162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162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162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162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162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162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162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162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162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162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162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162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162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162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162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162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162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162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162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162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162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162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162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162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162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162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162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162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162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162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162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162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162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162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162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162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162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162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162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162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162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162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162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162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162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162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162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162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162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162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162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162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162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162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162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162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162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162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162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162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162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162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162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162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162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162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162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162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162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162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162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162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162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162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162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162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162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162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162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162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162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162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162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162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162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162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162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162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162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162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162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162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162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162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162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162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162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162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162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162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162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162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162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162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162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162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162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162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162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162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162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162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162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162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162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162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162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162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162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162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162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162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162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162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162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162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162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162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162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162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162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162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162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162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162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162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162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162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162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162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162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162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162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162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162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162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162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162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162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162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162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162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162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162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162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162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162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162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162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162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162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162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162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162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162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162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162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162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162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162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162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162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162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162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162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162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162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162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162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162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162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162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162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162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162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162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162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162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162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162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162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162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162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162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162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162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162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162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162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162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162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162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162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162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162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162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162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162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162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162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162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162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162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162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162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162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162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162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162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162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162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162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162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162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162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162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162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162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162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162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162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162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162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162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162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162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162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162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162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162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162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162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162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162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162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162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162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162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162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162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162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162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162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162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162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162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162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162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162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162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162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162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162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162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162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162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162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162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162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162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162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162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162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162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162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162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162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162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162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162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162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162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162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162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162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162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162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162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162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162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162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162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162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162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162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162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162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162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162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162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162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162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162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162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162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162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162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162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162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162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162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162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162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162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162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162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162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162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162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162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162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162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162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162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162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162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162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162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162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162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162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162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162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162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162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162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162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162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162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162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162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162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162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162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162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162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162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162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162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162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162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162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162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162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162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162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162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162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162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162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162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162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162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162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162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162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162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162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162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162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162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162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162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162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162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162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162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162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162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162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162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162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162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162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162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162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162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162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162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162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162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162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162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162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162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162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162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162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162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162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162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162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162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162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162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162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162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162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162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162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162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162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162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162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162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162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162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162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162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162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162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162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162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162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162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162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162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162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162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162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162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162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162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162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162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162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162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162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162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162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162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162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162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162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162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162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162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162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162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162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162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162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162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162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162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162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162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162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162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162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162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162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162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162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162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162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162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162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162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162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162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162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162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162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162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162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162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162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162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162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162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162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162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162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162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162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162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162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162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162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162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162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162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162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162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162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162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162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162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162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162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162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162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162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162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162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162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162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162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162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162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162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162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162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162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162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162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162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162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162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162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162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162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162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162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162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162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162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162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162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162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162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162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162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162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162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162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162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162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162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162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162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162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162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162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162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162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162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162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162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162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162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162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162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162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162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162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162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162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162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162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162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162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162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162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162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162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162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162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162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162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162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162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162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162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162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162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162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162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162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162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162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162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162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162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162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162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162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162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162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162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162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162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162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162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162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162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162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162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162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162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162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162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162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162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162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162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162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162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162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162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162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162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162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162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162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162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162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162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162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162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162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162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162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162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162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162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162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162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162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162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162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162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162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162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162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162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162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162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162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162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162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162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162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162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162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162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162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162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162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162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162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162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162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162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162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162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162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162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162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162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162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162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162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162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162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162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162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162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162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162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162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162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162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162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162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162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162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162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162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162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162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162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162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162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162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162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162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162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162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162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162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162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162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162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162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162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162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162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162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162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162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162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162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162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162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162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162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162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162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162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162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162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162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162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162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162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162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162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162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162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162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162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162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162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162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162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162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162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162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162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162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162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162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162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162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162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162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162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162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162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162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162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162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162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162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162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162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162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162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162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162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162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162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162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162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162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162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162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162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162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162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162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162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162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162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162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162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162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162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162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162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162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162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162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162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162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162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162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162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162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162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162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162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162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162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162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162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162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162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162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162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162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162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162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162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162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162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162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162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162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162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162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162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162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162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162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162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162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162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162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162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162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162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162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162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162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162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162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162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162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162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162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162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162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162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162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162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162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162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162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162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162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162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162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162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162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162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162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162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162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162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162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162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162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162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-way Brain (Light)">
  <p:cSld name="CUSTOM_6">
    <p:bg>
      <p:bgPr>
        <a:gradFill>
          <a:gsLst>
            <a:gs pos="0">
              <a:schemeClr val="lt1"/>
            </a:gs>
            <a:gs pos="41000">
              <a:schemeClr val="lt1"/>
            </a:gs>
            <a:gs pos="100000">
              <a:srgbClr val="D9D9D9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163"/>
          <p:cNvSpPr txBox="1"/>
          <p:nvPr>
            <p:ph type="title"/>
          </p:nvPr>
        </p:nvSpPr>
        <p:spPr>
          <a:xfrm>
            <a:off x="311700" y="177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800"/>
              <a:buFont typeface="Helvetica Neue Light"/>
              <a:buNone/>
              <a:defRPr b="0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935" name="Google Shape;2935;p1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36" name="Google Shape;2936;p163"/>
          <p:cNvGrpSpPr/>
          <p:nvPr/>
        </p:nvGrpSpPr>
        <p:grpSpPr>
          <a:xfrm>
            <a:off x="1291670" y="1017732"/>
            <a:ext cx="6560645" cy="3273471"/>
            <a:chOff x="834100" y="3642869"/>
            <a:chExt cx="1259483" cy="628426"/>
          </a:xfrm>
        </p:grpSpPr>
        <p:sp>
          <p:nvSpPr>
            <p:cNvPr id="2937" name="Google Shape;2937;p163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163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163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163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163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163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163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163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163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163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163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163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163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163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163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163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163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163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163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163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163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163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163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163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163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D217A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62" name="Google Shape;2962;p163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2963" name="Google Shape;2963;p163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4" name="Google Shape;2964;p163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5" name="Google Shape;2965;p163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6" name="Google Shape;2966;p163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7" name="Google Shape;2967;p163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8" name="Google Shape;2968;p163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9" name="Google Shape;2969;p163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0" name="Google Shape;2970;p163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1" name="Google Shape;2971;p163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2" name="Google Shape;2972;p163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4D21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3" name="Google Shape;2973;p163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4" name="Google Shape;2974;p163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5" name="Google Shape;2975;p163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6" name="Google Shape;2976;p163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7" name="Google Shape;2977;p163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8" name="Google Shape;2978;p163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9" name="Google Shape;2979;p163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0" name="Google Shape;2980;p163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1" name="Google Shape;2981;p163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2" name="Google Shape;2982;p163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D217A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983" name="Google Shape;2983;p163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163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163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163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163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163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163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163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163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163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163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163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163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163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4D217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97" name="Google Shape;2997;p163"/>
          <p:cNvSpPr txBox="1"/>
          <p:nvPr>
            <p:ph idx="1" type="subTitle"/>
          </p:nvPr>
        </p:nvSpPr>
        <p:spPr>
          <a:xfrm>
            <a:off x="2507350" y="101772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2998" name="Google Shape;2998;p163"/>
          <p:cNvSpPr txBox="1"/>
          <p:nvPr>
            <p:ph idx="2" type="subTitle"/>
          </p:nvPr>
        </p:nvSpPr>
        <p:spPr>
          <a:xfrm>
            <a:off x="2164250" y="1962950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2999" name="Google Shape;2999;p163"/>
          <p:cNvSpPr txBox="1"/>
          <p:nvPr>
            <p:ph idx="3" type="subTitle"/>
          </p:nvPr>
        </p:nvSpPr>
        <p:spPr>
          <a:xfrm>
            <a:off x="2118450" y="290817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3000" name="Google Shape;3000;p163"/>
          <p:cNvSpPr txBox="1"/>
          <p:nvPr>
            <p:ph idx="4" type="subTitle"/>
          </p:nvPr>
        </p:nvSpPr>
        <p:spPr>
          <a:xfrm>
            <a:off x="2507350" y="380387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3001" name="Google Shape;3001;p163"/>
          <p:cNvSpPr txBox="1"/>
          <p:nvPr>
            <p:ph idx="5" type="subTitle"/>
          </p:nvPr>
        </p:nvSpPr>
        <p:spPr>
          <a:xfrm>
            <a:off x="5722075" y="101772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3002" name="Google Shape;3002;p163"/>
          <p:cNvSpPr txBox="1"/>
          <p:nvPr>
            <p:ph idx="6" type="subTitle"/>
          </p:nvPr>
        </p:nvSpPr>
        <p:spPr>
          <a:xfrm>
            <a:off x="6102425" y="1962950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3003" name="Google Shape;3003;p163"/>
          <p:cNvSpPr txBox="1"/>
          <p:nvPr>
            <p:ph idx="7" type="subTitle"/>
          </p:nvPr>
        </p:nvSpPr>
        <p:spPr>
          <a:xfrm>
            <a:off x="6102425" y="290817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3004" name="Google Shape;3004;p163"/>
          <p:cNvSpPr txBox="1"/>
          <p:nvPr>
            <p:ph idx="8" type="subTitle"/>
          </p:nvPr>
        </p:nvSpPr>
        <p:spPr>
          <a:xfrm>
            <a:off x="5722075" y="380387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D217A"/>
              </a:buClr>
              <a:buSzPts val="1200"/>
              <a:buNone/>
              <a:defRPr b="1" sz="1200">
                <a:solidFill>
                  <a:srgbClr val="4D217A"/>
                </a:solidFill>
              </a:defRPr>
            </a:lvl9pPr>
          </a:lstStyle>
          <a:p/>
        </p:txBody>
      </p:sp>
      <p:sp>
        <p:nvSpPr>
          <p:cNvPr id="3005" name="Google Shape;3005;p163"/>
          <p:cNvSpPr txBox="1"/>
          <p:nvPr>
            <p:ph idx="9" type="subTitle"/>
          </p:nvPr>
        </p:nvSpPr>
        <p:spPr>
          <a:xfrm>
            <a:off x="221800" y="1017725"/>
            <a:ext cx="1383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06" name="Google Shape;3006;p163"/>
          <p:cNvSpPr txBox="1"/>
          <p:nvPr>
            <p:ph idx="13" type="subTitle"/>
          </p:nvPr>
        </p:nvSpPr>
        <p:spPr>
          <a:xfrm>
            <a:off x="49550" y="1873775"/>
            <a:ext cx="12420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07" name="Google Shape;3007;p163"/>
          <p:cNvSpPr txBox="1"/>
          <p:nvPr>
            <p:ph idx="14" type="subTitle"/>
          </p:nvPr>
        </p:nvSpPr>
        <p:spPr>
          <a:xfrm>
            <a:off x="99100" y="2908175"/>
            <a:ext cx="11925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08" name="Google Shape;3008;p163"/>
          <p:cNvSpPr txBox="1"/>
          <p:nvPr>
            <p:ph idx="15" type="subTitle"/>
          </p:nvPr>
        </p:nvSpPr>
        <p:spPr>
          <a:xfrm>
            <a:off x="182150" y="3803875"/>
            <a:ext cx="1383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09" name="Google Shape;3009;p163"/>
          <p:cNvSpPr txBox="1"/>
          <p:nvPr>
            <p:ph idx="16" type="subTitle"/>
          </p:nvPr>
        </p:nvSpPr>
        <p:spPr>
          <a:xfrm>
            <a:off x="7529500" y="1038325"/>
            <a:ext cx="1383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10" name="Google Shape;3010;p163"/>
          <p:cNvSpPr txBox="1"/>
          <p:nvPr>
            <p:ph idx="17" type="subTitle"/>
          </p:nvPr>
        </p:nvSpPr>
        <p:spPr>
          <a:xfrm>
            <a:off x="7902000" y="1873775"/>
            <a:ext cx="12420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11" name="Google Shape;3011;p163"/>
          <p:cNvSpPr txBox="1"/>
          <p:nvPr>
            <p:ph idx="18" type="subTitle"/>
          </p:nvPr>
        </p:nvSpPr>
        <p:spPr>
          <a:xfrm>
            <a:off x="7852325" y="2908175"/>
            <a:ext cx="11925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12" name="Google Shape;3012;p163"/>
          <p:cNvSpPr txBox="1"/>
          <p:nvPr>
            <p:ph idx="19" type="subTitle"/>
          </p:nvPr>
        </p:nvSpPr>
        <p:spPr>
          <a:xfrm>
            <a:off x="7529500" y="3785700"/>
            <a:ext cx="1383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-way Brain (Dark)">
  <p:cSld name="CUSTOM_6_1">
    <p:bg>
      <p:bgPr>
        <a:gradFill>
          <a:gsLst>
            <a:gs pos="0">
              <a:srgbClr val="7E7D82"/>
            </a:gs>
            <a:gs pos="32000">
              <a:srgbClr val="5B5961"/>
            </a:gs>
            <a:gs pos="100000">
              <a:srgbClr val="3735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4" name="Google Shape;3014;p164"/>
          <p:cNvSpPr txBox="1"/>
          <p:nvPr>
            <p:ph type="title"/>
          </p:nvPr>
        </p:nvSpPr>
        <p:spPr>
          <a:xfrm>
            <a:off x="311700" y="177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0CF"/>
              </a:buClr>
              <a:buSzPts val="2800"/>
              <a:buFont typeface="Helvetica Neue Light"/>
              <a:buNone/>
              <a:defRPr b="0">
                <a:solidFill>
                  <a:srgbClr val="C4C0C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015" name="Google Shape;3015;p1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16" name="Google Shape;3016;p164"/>
          <p:cNvGrpSpPr/>
          <p:nvPr/>
        </p:nvGrpSpPr>
        <p:grpSpPr>
          <a:xfrm>
            <a:off x="1291670" y="1017732"/>
            <a:ext cx="6560645" cy="3273471"/>
            <a:chOff x="834100" y="3642869"/>
            <a:chExt cx="1259483" cy="628426"/>
          </a:xfrm>
        </p:grpSpPr>
        <p:sp>
          <p:nvSpPr>
            <p:cNvPr id="3017" name="Google Shape;3017;p16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16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16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16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16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16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16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16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16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16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p16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16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16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16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16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16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16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16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p16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p16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16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16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16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16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16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6E3EF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042" name="Google Shape;3042;p16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3043" name="Google Shape;3043;p16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4" name="Google Shape;3044;p16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5" name="Google Shape;3045;p16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6" name="Google Shape;3046;p16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7" name="Google Shape;3047;p16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8" name="Google Shape;3048;p16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9" name="Google Shape;3049;p16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0" name="Google Shape;3050;p16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1" name="Google Shape;3051;p16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2" name="Google Shape;3052;p16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E6E3E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3" name="Google Shape;3053;p16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4" name="Google Shape;3054;p16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5" name="Google Shape;3055;p16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6" name="Google Shape;3056;p16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7" name="Google Shape;3057;p16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8" name="Google Shape;3058;p16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9" name="Google Shape;3059;p16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0" name="Google Shape;3060;p16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1" name="Google Shape;3061;p16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2" name="Google Shape;3062;p16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6E3EF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63" name="Google Shape;3063;p16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16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16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16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16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16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16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16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16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16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16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16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16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16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1B1534"/>
            </a:solidFill>
            <a:ln cap="flat" cmpd="sng" w="9525">
              <a:solidFill>
                <a:srgbClr val="E6E3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77" name="Google Shape;3077;p164"/>
          <p:cNvSpPr txBox="1"/>
          <p:nvPr>
            <p:ph idx="1" type="subTitle"/>
          </p:nvPr>
        </p:nvSpPr>
        <p:spPr>
          <a:xfrm>
            <a:off x="2507350" y="101772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078" name="Google Shape;3078;p164"/>
          <p:cNvSpPr txBox="1"/>
          <p:nvPr>
            <p:ph idx="2" type="subTitle"/>
          </p:nvPr>
        </p:nvSpPr>
        <p:spPr>
          <a:xfrm>
            <a:off x="2164250" y="1962950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079" name="Google Shape;3079;p164"/>
          <p:cNvSpPr txBox="1"/>
          <p:nvPr>
            <p:ph idx="3" type="subTitle"/>
          </p:nvPr>
        </p:nvSpPr>
        <p:spPr>
          <a:xfrm>
            <a:off x="2118450" y="290817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080" name="Google Shape;3080;p164"/>
          <p:cNvSpPr txBox="1"/>
          <p:nvPr>
            <p:ph idx="4" type="subTitle"/>
          </p:nvPr>
        </p:nvSpPr>
        <p:spPr>
          <a:xfrm>
            <a:off x="2507350" y="380387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081" name="Google Shape;3081;p164"/>
          <p:cNvSpPr txBox="1"/>
          <p:nvPr>
            <p:ph idx="5" type="subTitle"/>
          </p:nvPr>
        </p:nvSpPr>
        <p:spPr>
          <a:xfrm>
            <a:off x="5722075" y="101772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082" name="Google Shape;3082;p164"/>
          <p:cNvSpPr txBox="1"/>
          <p:nvPr>
            <p:ph idx="6" type="subTitle"/>
          </p:nvPr>
        </p:nvSpPr>
        <p:spPr>
          <a:xfrm>
            <a:off x="6102425" y="1962950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083" name="Google Shape;3083;p164"/>
          <p:cNvSpPr txBox="1"/>
          <p:nvPr>
            <p:ph idx="7" type="subTitle"/>
          </p:nvPr>
        </p:nvSpPr>
        <p:spPr>
          <a:xfrm>
            <a:off x="6102425" y="290817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084" name="Google Shape;3084;p164"/>
          <p:cNvSpPr txBox="1"/>
          <p:nvPr>
            <p:ph idx="8" type="subTitle"/>
          </p:nvPr>
        </p:nvSpPr>
        <p:spPr>
          <a:xfrm>
            <a:off x="5722075" y="3803875"/>
            <a:ext cx="9117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200"/>
              <a:buNone/>
              <a:defRPr b="1" sz="1200">
                <a:solidFill>
                  <a:srgbClr val="E6E3EF"/>
                </a:solidFill>
              </a:defRPr>
            </a:lvl9pPr>
          </a:lstStyle>
          <a:p/>
        </p:txBody>
      </p:sp>
      <p:sp>
        <p:nvSpPr>
          <p:cNvPr id="3085" name="Google Shape;3085;p164"/>
          <p:cNvSpPr txBox="1"/>
          <p:nvPr>
            <p:ph idx="9" type="subTitle"/>
          </p:nvPr>
        </p:nvSpPr>
        <p:spPr>
          <a:xfrm>
            <a:off x="221800" y="1017725"/>
            <a:ext cx="1383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86" name="Google Shape;3086;p164"/>
          <p:cNvSpPr txBox="1"/>
          <p:nvPr>
            <p:ph idx="13" type="subTitle"/>
          </p:nvPr>
        </p:nvSpPr>
        <p:spPr>
          <a:xfrm>
            <a:off x="49550" y="1873775"/>
            <a:ext cx="12420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87" name="Google Shape;3087;p164"/>
          <p:cNvSpPr txBox="1"/>
          <p:nvPr>
            <p:ph idx="14" type="subTitle"/>
          </p:nvPr>
        </p:nvSpPr>
        <p:spPr>
          <a:xfrm>
            <a:off x="99100" y="2908175"/>
            <a:ext cx="11925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88" name="Google Shape;3088;p164"/>
          <p:cNvSpPr txBox="1"/>
          <p:nvPr>
            <p:ph idx="15" type="subTitle"/>
          </p:nvPr>
        </p:nvSpPr>
        <p:spPr>
          <a:xfrm>
            <a:off x="182150" y="3803875"/>
            <a:ext cx="1383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89" name="Google Shape;3089;p164"/>
          <p:cNvSpPr txBox="1"/>
          <p:nvPr>
            <p:ph idx="16" type="subTitle"/>
          </p:nvPr>
        </p:nvSpPr>
        <p:spPr>
          <a:xfrm>
            <a:off x="7529500" y="1038325"/>
            <a:ext cx="1383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90" name="Google Shape;3090;p164"/>
          <p:cNvSpPr txBox="1"/>
          <p:nvPr>
            <p:ph idx="17" type="subTitle"/>
          </p:nvPr>
        </p:nvSpPr>
        <p:spPr>
          <a:xfrm>
            <a:off x="7902000" y="1873775"/>
            <a:ext cx="12420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91" name="Google Shape;3091;p164"/>
          <p:cNvSpPr txBox="1"/>
          <p:nvPr>
            <p:ph idx="18" type="subTitle"/>
          </p:nvPr>
        </p:nvSpPr>
        <p:spPr>
          <a:xfrm>
            <a:off x="7852325" y="2908175"/>
            <a:ext cx="11925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sp>
        <p:nvSpPr>
          <p:cNvPr id="3092" name="Google Shape;3092;p164"/>
          <p:cNvSpPr txBox="1"/>
          <p:nvPr>
            <p:ph idx="19" type="subTitle"/>
          </p:nvPr>
        </p:nvSpPr>
        <p:spPr>
          <a:xfrm>
            <a:off x="7529500" y="3785700"/>
            <a:ext cx="1383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000"/>
              <a:buNone/>
              <a:defRPr sz="1000">
                <a:solidFill>
                  <a:srgbClr val="9E9E9E"/>
                </a:solidFill>
              </a:defRPr>
            </a:lvl9pPr>
          </a:lstStyle>
          <a:p/>
        </p:txBody>
      </p:sp>
      <p:pic>
        <p:nvPicPr>
          <p:cNvPr id="3093" name="Google Shape;3093;p1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94" name="Google Shape;3094;p164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-by-Side Visualizations (Dark 2)">
  <p:cSld name="CUSTOM_7_1_1">
    <p:bg>
      <p:bgPr>
        <a:solidFill>
          <a:schemeClr val="accent4"/>
        </a:solidFill>
      </p:bgPr>
    </p:bg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1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097" name="Google Shape;3097;p165"/>
          <p:cNvCxnSpPr/>
          <p:nvPr/>
        </p:nvCxnSpPr>
        <p:spPr>
          <a:xfrm>
            <a:off x="4572000" y="198225"/>
            <a:ext cx="0" cy="4281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8" name="Google Shape;3098;p165"/>
          <p:cNvSpPr/>
          <p:nvPr>
            <p:ph idx="2" type="pic"/>
          </p:nvPr>
        </p:nvSpPr>
        <p:spPr>
          <a:xfrm>
            <a:off x="376575" y="753200"/>
            <a:ext cx="3944400" cy="2973300"/>
          </a:xfrm>
          <a:prstGeom prst="rect">
            <a:avLst/>
          </a:prstGeom>
          <a:noFill/>
          <a:ln>
            <a:noFill/>
          </a:ln>
        </p:spPr>
      </p:sp>
      <p:sp>
        <p:nvSpPr>
          <p:cNvPr id="3099" name="Google Shape;3099;p165"/>
          <p:cNvSpPr/>
          <p:nvPr>
            <p:ph idx="3" type="pic"/>
          </p:nvPr>
        </p:nvSpPr>
        <p:spPr>
          <a:xfrm>
            <a:off x="4823025" y="753200"/>
            <a:ext cx="3944400" cy="2973300"/>
          </a:xfrm>
          <a:prstGeom prst="rect">
            <a:avLst/>
          </a:prstGeom>
          <a:noFill/>
          <a:ln>
            <a:noFill/>
          </a:ln>
        </p:spPr>
      </p:sp>
      <p:sp>
        <p:nvSpPr>
          <p:cNvPr id="3100" name="Google Shape;3100;p165"/>
          <p:cNvSpPr txBox="1"/>
          <p:nvPr>
            <p:ph type="title"/>
          </p:nvPr>
        </p:nvSpPr>
        <p:spPr>
          <a:xfrm>
            <a:off x="356775" y="1883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800"/>
              <a:buNone/>
              <a:defRPr sz="18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101" name="Google Shape;3101;p165"/>
          <p:cNvSpPr txBox="1"/>
          <p:nvPr>
            <p:ph idx="4" type="title"/>
          </p:nvPr>
        </p:nvSpPr>
        <p:spPr>
          <a:xfrm>
            <a:off x="4842825" y="1883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1800"/>
              <a:buNone/>
              <a:defRPr sz="1800">
                <a:solidFill>
                  <a:srgbClr val="E6E3E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3EF"/>
              </a:buClr>
              <a:buSzPts val="2800"/>
              <a:buNone/>
              <a:defRPr>
                <a:solidFill>
                  <a:srgbClr val="E6E3E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102" name="Google Shape;3102;p165"/>
          <p:cNvSpPr txBox="1"/>
          <p:nvPr>
            <p:ph idx="1" type="subTitle"/>
          </p:nvPr>
        </p:nvSpPr>
        <p:spPr>
          <a:xfrm>
            <a:off x="376650" y="38948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3" name="Google Shape;3103;p165"/>
          <p:cNvSpPr txBox="1"/>
          <p:nvPr>
            <p:ph idx="5" type="subTitle"/>
          </p:nvPr>
        </p:nvSpPr>
        <p:spPr>
          <a:xfrm>
            <a:off x="4822950" y="3894800"/>
            <a:ext cx="3944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104" name="Google Shape;3104;p1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5" name="Google Shape;3105;p165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(Light)" type="titleOnly">
  <p:cSld name="TITLE_ONLY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157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2400"/>
              <a:buNone/>
              <a:defRPr sz="24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Dark 1)">
  <p:cSld name="BLANK_1">
    <p:bg>
      <p:bgPr>
        <a:gradFill>
          <a:gsLst>
            <a:gs pos="0">
              <a:srgbClr val="585567"/>
            </a:gs>
            <a:gs pos="100000">
              <a:srgbClr val="312E3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1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08" name="Google Shape;3108;p1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9" name="Google Shape;3109;p166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Dark 2)">
  <p:cSld name="BLANK_1_1">
    <p:bg>
      <p:bgPr>
        <a:gradFill>
          <a:gsLst>
            <a:gs pos="0">
              <a:schemeClr val="dk1"/>
            </a:gs>
            <a:gs pos="100000">
              <a:srgbClr val="646076"/>
            </a:gs>
          </a:gsLst>
          <a:lin ang="5400700" scaled="0"/>
        </a:gradFill>
      </p:bgPr>
    </p:bg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1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12" name="Google Shape;3112;p1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13" name="Google Shape;3113;p167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Dark 3)">
  <p:cSld name="BLANK_1_1_1">
    <p:bg>
      <p:bgPr>
        <a:solidFill>
          <a:schemeClr val="accent4"/>
        </a:solidFill>
      </p:bgPr>
    </p:bg>
    <p:spTree>
      <p:nvGrpSpPr>
        <p:cNvPr id="3114" name="Shape 3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5" name="Google Shape;3115;p1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16" name="Google Shape;3116;p1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17" name="Google Shape;3117;p168"/>
          <p:cNvCxnSpPr/>
          <p:nvPr/>
        </p:nvCxnSpPr>
        <p:spPr>
          <a:xfrm flipH="1" rot="10800000">
            <a:off x="76208" y="4657817"/>
            <a:ext cx="8962200" cy="18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ers (Light)">
  <p:cSld name="SECTION_HEADER_1_2_4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98"/>
          <p:cNvGrpSpPr/>
          <p:nvPr/>
        </p:nvGrpSpPr>
        <p:grpSpPr>
          <a:xfrm>
            <a:off x="236939" y="1297431"/>
            <a:ext cx="3498028" cy="2944343"/>
            <a:chOff x="951975" y="315800"/>
            <a:chExt cx="5860325" cy="4933550"/>
          </a:xfrm>
        </p:grpSpPr>
        <p:sp>
          <p:nvSpPr>
            <p:cNvPr id="155" name="Google Shape;155;p98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98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98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98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98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98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98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8E7CC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98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E7C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3" name="Google Shape;163;p98"/>
          <p:cNvSpPr/>
          <p:nvPr/>
        </p:nvSpPr>
        <p:spPr>
          <a:xfrm>
            <a:off x="-19050" y="0"/>
            <a:ext cx="9182100" cy="93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5" name="Google Shape;165;p9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98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0"/>
              </a:buClr>
              <a:buSzPts val="2400"/>
              <a:buNone/>
              <a:defRPr sz="2400">
                <a:solidFill>
                  <a:srgbClr val="37354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600"/>
              <a:buFont typeface="EB Garamond SemiBold"/>
              <a:buNone/>
              <a:defRPr b="0" sz="3600">
                <a:solidFill>
                  <a:srgbClr val="0E2A47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167" name="Google Shape;167;p98"/>
          <p:cNvSpPr txBox="1"/>
          <p:nvPr>
            <p:ph idx="2" type="title"/>
          </p:nvPr>
        </p:nvSpPr>
        <p:spPr>
          <a:xfrm>
            <a:off x="4122725" y="1070925"/>
            <a:ext cx="4898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168" name="Google Shape;168;p98"/>
          <p:cNvSpPr txBox="1"/>
          <p:nvPr>
            <p:ph idx="3" type="title"/>
          </p:nvPr>
        </p:nvSpPr>
        <p:spPr>
          <a:xfrm>
            <a:off x="4122725" y="1454010"/>
            <a:ext cx="48984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69" name="Google Shape;169;p98"/>
          <p:cNvSpPr txBox="1"/>
          <p:nvPr>
            <p:ph idx="4" type="title"/>
          </p:nvPr>
        </p:nvSpPr>
        <p:spPr>
          <a:xfrm>
            <a:off x="4122725" y="1927874"/>
            <a:ext cx="4898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170" name="Google Shape;170;p98"/>
          <p:cNvSpPr txBox="1"/>
          <p:nvPr>
            <p:ph idx="5" type="title"/>
          </p:nvPr>
        </p:nvSpPr>
        <p:spPr>
          <a:xfrm>
            <a:off x="4122725" y="2310959"/>
            <a:ext cx="48984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71" name="Google Shape;171;p98"/>
          <p:cNvSpPr txBox="1"/>
          <p:nvPr>
            <p:ph idx="6" type="title"/>
          </p:nvPr>
        </p:nvSpPr>
        <p:spPr>
          <a:xfrm>
            <a:off x="4122725" y="2730079"/>
            <a:ext cx="4898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172" name="Google Shape;172;p98"/>
          <p:cNvSpPr txBox="1"/>
          <p:nvPr>
            <p:ph idx="7" type="title"/>
          </p:nvPr>
        </p:nvSpPr>
        <p:spPr>
          <a:xfrm>
            <a:off x="4122725" y="3113164"/>
            <a:ext cx="48984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73" name="Google Shape;173;p98"/>
          <p:cNvSpPr txBox="1"/>
          <p:nvPr>
            <p:ph idx="8" type="title"/>
          </p:nvPr>
        </p:nvSpPr>
        <p:spPr>
          <a:xfrm>
            <a:off x="4122725" y="3587028"/>
            <a:ext cx="4898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1600"/>
              <a:buNone/>
              <a:defRPr sz="1600">
                <a:solidFill>
                  <a:srgbClr val="20134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34D"/>
              </a:buClr>
              <a:buSzPts val="3600"/>
              <a:buNone/>
              <a:defRPr sz="3600">
                <a:solidFill>
                  <a:srgbClr val="20134D"/>
                </a:solidFill>
              </a:defRPr>
            </a:lvl9pPr>
          </a:lstStyle>
          <a:p/>
        </p:txBody>
      </p:sp>
      <p:sp>
        <p:nvSpPr>
          <p:cNvPr id="174" name="Google Shape;174;p98"/>
          <p:cNvSpPr txBox="1"/>
          <p:nvPr>
            <p:ph idx="9" type="title"/>
          </p:nvPr>
        </p:nvSpPr>
        <p:spPr>
          <a:xfrm>
            <a:off x="4122725" y="3970113"/>
            <a:ext cx="48984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None/>
              <a:defRPr b="0" sz="12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75" name="Google Shape;175;p98"/>
          <p:cNvSpPr txBox="1"/>
          <p:nvPr>
            <p:ph idx="1" type="subTitle"/>
          </p:nvPr>
        </p:nvSpPr>
        <p:spPr>
          <a:xfrm rot="-1635919">
            <a:off x="1695828" y="2165672"/>
            <a:ext cx="1855225" cy="3468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200"/>
              <a:buFont typeface="Helvetica Neue"/>
              <a:buNone/>
              <a:defRPr b="1" i="1" sz="1200">
                <a:solidFill>
                  <a:srgbClr val="8E7CC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6" name="Google Shape;176;p98"/>
          <p:cNvSpPr txBox="1"/>
          <p:nvPr>
            <p:ph idx="13" type="subTitle"/>
          </p:nvPr>
        </p:nvSpPr>
        <p:spPr>
          <a:xfrm rot="-1635919">
            <a:off x="1695828" y="2596172"/>
            <a:ext cx="1855225" cy="3468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FA0A4"/>
              </a:buClr>
              <a:buSzPts val="1200"/>
              <a:buFont typeface="Helvetica Neue"/>
              <a:buNone/>
              <a:defRPr b="1" i="1" sz="1200">
                <a:solidFill>
                  <a:srgbClr val="9FA0A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7" name="Google Shape;177;p98"/>
          <p:cNvSpPr txBox="1"/>
          <p:nvPr>
            <p:ph idx="14" type="subTitle"/>
          </p:nvPr>
        </p:nvSpPr>
        <p:spPr>
          <a:xfrm rot="-1635919">
            <a:off x="1695828" y="3050847"/>
            <a:ext cx="1855225" cy="3468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23F93"/>
              </a:buClr>
              <a:buSzPts val="1200"/>
              <a:buFont typeface="Helvetica Neue"/>
              <a:buNone/>
              <a:defRPr b="1" i="1" sz="1200">
                <a:solidFill>
                  <a:srgbClr val="523F9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None/>
              <a:defRPr b="1" i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8" name="Google Shape;178;p98"/>
          <p:cNvSpPr txBox="1"/>
          <p:nvPr>
            <p:ph idx="15" type="subTitle"/>
          </p:nvPr>
        </p:nvSpPr>
        <p:spPr>
          <a:xfrm rot="-1635919">
            <a:off x="1695828" y="3489197"/>
            <a:ext cx="1855225" cy="3468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 sz="1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elvetica Neue"/>
              <a:buNone/>
              <a:defRPr b="1" i="1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9.xml"/><Relationship Id="rId84" Type="http://schemas.openxmlformats.org/officeDocument/2006/relationships/theme" Target="../theme/theme1.xml"/><Relationship Id="rId83" Type="http://schemas.openxmlformats.org/officeDocument/2006/relationships/slideLayout" Target="../slideLayouts/slideLayout82.xml"/><Relationship Id="rId42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40.xml"/><Relationship Id="rId44" Type="http://schemas.openxmlformats.org/officeDocument/2006/relationships/slideLayout" Target="../slideLayouts/slideLayout43.xml"/><Relationship Id="rId43" Type="http://schemas.openxmlformats.org/officeDocument/2006/relationships/slideLayout" Target="../slideLayouts/slideLayout42.xml"/><Relationship Id="rId46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44.xml"/><Relationship Id="rId80" Type="http://schemas.openxmlformats.org/officeDocument/2006/relationships/slideLayout" Target="../slideLayouts/slideLayout79.xml"/><Relationship Id="rId82" Type="http://schemas.openxmlformats.org/officeDocument/2006/relationships/slideLayout" Target="../slideLayouts/slideLayout81.xml"/><Relationship Id="rId81" Type="http://schemas.openxmlformats.org/officeDocument/2006/relationships/slideLayout" Target="../slideLayouts/slideLayout80.xml"/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48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73" Type="http://schemas.openxmlformats.org/officeDocument/2006/relationships/slideLayout" Target="../slideLayouts/slideLayout72.xml"/><Relationship Id="rId72" Type="http://schemas.openxmlformats.org/officeDocument/2006/relationships/slideLayout" Target="../slideLayouts/slideLayout71.xml"/><Relationship Id="rId31" Type="http://schemas.openxmlformats.org/officeDocument/2006/relationships/slideLayout" Target="../slideLayouts/slideLayout30.xml"/><Relationship Id="rId75" Type="http://schemas.openxmlformats.org/officeDocument/2006/relationships/slideLayout" Target="../slideLayouts/slideLayout74.xml"/><Relationship Id="rId30" Type="http://schemas.openxmlformats.org/officeDocument/2006/relationships/slideLayout" Target="../slideLayouts/slideLayout29.xml"/><Relationship Id="rId74" Type="http://schemas.openxmlformats.org/officeDocument/2006/relationships/slideLayout" Target="../slideLayouts/slideLayout73.xml"/><Relationship Id="rId33" Type="http://schemas.openxmlformats.org/officeDocument/2006/relationships/slideLayout" Target="../slideLayouts/slideLayout32.xml"/><Relationship Id="rId77" Type="http://schemas.openxmlformats.org/officeDocument/2006/relationships/slideLayout" Target="../slideLayouts/slideLayout76.xml"/><Relationship Id="rId32" Type="http://schemas.openxmlformats.org/officeDocument/2006/relationships/slideLayout" Target="../slideLayouts/slideLayout31.xml"/><Relationship Id="rId76" Type="http://schemas.openxmlformats.org/officeDocument/2006/relationships/slideLayout" Target="../slideLayouts/slideLayout75.xml"/><Relationship Id="rId35" Type="http://schemas.openxmlformats.org/officeDocument/2006/relationships/slideLayout" Target="../slideLayouts/slideLayout34.xml"/><Relationship Id="rId79" Type="http://schemas.openxmlformats.org/officeDocument/2006/relationships/slideLayout" Target="../slideLayouts/slideLayout78.xml"/><Relationship Id="rId34" Type="http://schemas.openxmlformats.org/officeDocument/2006/relationships/slideLayout" Target="../slideLayouts/slideLayout33.xml"/><Relationship Id="rId78" Type="http://schemas.openxmlformats.org/officeDocument/2006/relationships/slideLayout" Target="../slideLayouts/slideLayout77.xml"/><Relationship Id="rId71" Type="http://schemas.openxmlformats.org/officeDocument/2006/relationships/slideLayout" Target="../slideLayouts/slideLayout70.xml"/><Relationship Id="rId70" Type="http://schemas.openxmlformats.org/officeDocument/2006/relationships/slideLayout" Target="../slideLayouts/slideLayout69.xml"/><Relationship Id="rId37" Type="http://schemas.openxmlformats.org/officeDocument/2006/relationships/slideLayout" Target="../slideLayouts/slideLayout36.xml"/><Relationship Id="rId36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37.xml"/><Relationship Id="rId62" Type="http://schemas.openxmlformats.org/officeDocument/2006/relationships/slideLayout" Target="../slideLayouts/slideLayout61.xml"/><Relationship Id="rId61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19.xml"/><Relationship Id="rId64" Type="http://schemas.openxmlformats.org/officeDocument/2006/relationships/slideLayout" Target="../slideLayouts/slideLayout63.xml"/><Relationship Id="rId63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21.xml"/><Relationship Id="rId66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20.xml"/><Relationship Id="rId65" Type="http://schemas.openxmlformats.org/officeDocument/2006/relationships/slideLayout" Target="../slideLayouts/slideLayout64.xml"/><Relationship Id="rId24" Type="http://schemas.openxmlformats.org/officeDocument/2006/relationships/slideLayout" Target="../slideLayouts/slideLayout23.xml"/><Relationship Id="rId68" Type="http://schemas.openxmlformats.org/officeDocument/2006/relationships/slideLayout" Target="../slideLayouts/slideLayout67.xml"/><Relationship Id="rId23" Type="http://schemas.openxmlformats.org/officeDocument/2006/relationships/slideLayout" Target="../slideLayouts/slideLayout22.xml"/><Relationship Id="rId67" Type="http://schemas.openxmlformats.org/officeDocument/2006/relationships/slideLayout" Target="../slideLayouts/slideLayout66.xml"/><Relationship Id="rId60" Type="http://schemas.openxmlformats.org/officeDocument/2006/relationships/slideLayout" Target="../slideLayouts/slideLayout59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69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8.xml"/><Relationship Id="rId51" Type="http://schemas.openxmlformats.org/officeDocument/2006/relationships/slideLayout" Target="../slideLayouts/slideLayout50.xml"/><Relationship Id="rId50" Type="http://schemas.openxmlformats.org/officeDocument/2006/relationships/slideLayout" Target="../slideLayouts/slideLayout49.xml"/><Relationship Id="rId53" Type="http://schemas.openxmlformats.org/officeDocument/2006/relationships/slideLayout" Target="../slideLayouts/slideLayout52.xml"/><Relationship Id="rId52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10.xml"/><Relationship Id="rId5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9.xml"/><Relationship Id="rId54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12.xml"/><Relationship Id="rId5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11.xml"/><Relationship Id="rId56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14.xml"/><Relationship Id="rId5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13.xml"/><Relationship Id="rId58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 SemiBold"/>
              <a:buNone/>
              <a:defRPr b="0" i="0" sz="2800" u="none" cap="none" strike="noStrike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i="0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i="0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i="0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i="0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i="0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i="0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i="0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b="1" i="0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  <a:defRPr b="0" i="0" sz="14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○"/>
              <a:defRPr b="0" i="0" sz="12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■"/>
              <a:defRPr b="0" i="0" sz="12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●"/>
              <a:defRPr b="0" i="0" sz="12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○"/>
              <a:defRPr b="0" i="0" sz="12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■"/>
              <a:defRPr b="0" i="0" sz="12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●"/>
              <a:defRPr b="0" i="0" sz="12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○"/>
              <a:defRPr b="0" i="0" sz="12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 Light"/>
              <a:buChar char="■"/>
              <a:defRPr b="0" i="0" sz="12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Google Shape;8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rgbClr val="C2C2C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8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4775" y="4773900"/>
            <a:ext cx="3762376" cy="28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10;p84"/>
          <p:cNvCxnSpPr/>
          <p:nvPr/>
        </p:nvCxnSpPr>
        <p:spPr>
          <a:xfrm flipH="1" rot="10800000">
            <a:off x="76208" y="4657817"/>
            <a:ext cx="89523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84"/>
          <p:cNvSpPr/>
          <p:nvPr/>
        </p:nvSpPr>
        <p:spPr>
          <a:xfrm>
            <a:off x="9429750" y="533400"/>
            <a:ext cx="2914800" cy="364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84"/>
          <p:cNvSpPr txBox="1"/>
          <p:nvPr/>
        </p:nvSpPr>
        <p:spPr>
          <a:xfrm>
            <a:off x="9429750" y="531275"/>
            <a:ext cx="2914800" cy="40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STYLE GUIDE</a:t>
            </a:r>
            <a:endParaRPr b="0" i="0" sz="1400" u="none" cap="none" strike="noStrike">
              <a:solidFill>
                <a:srgbClr val="00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13" name="Google Shape;13;p84"/>
          <p:cNvSpPr/>
          <p:nvPr/>
        </p:nvSpPr>
        <p:spPr>
          <a:xfrm>
            <a:off x="9601200" y="1200150"/>
            <a:ext cx="276300" cy="2829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84"/>
          <p:cNvSpPr/>
          <p:nvPr/>
        </p:nvSpPr>
        <p:spPr>
          <a:xfrm>
            <a:off x="9601200" y="1606725"/>
            <a:ext cx="276300" cy="282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84"/>
          <p:cNvSpPr/>
          <p:nvPr/>
        </p:nvSpPr>
        <p:spPr>
          <a:xfrm>
            <a:off x="9601200" y="2013300"/>
            <a:ext cx="276300" cy="282900"/>
          </a:xfrm>
          <a:prstGeom prst="rect">
            <a:avLst/>
          </a:prstGeom>
          <a:solidFill>
            <a:srgbClr val="523F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84"/>
          <p:cNvSpPr/>
          <p:nvPr/>
        </p:nvSpPr>
        <p:spPr>
          <a:xfrm>
            <a:off x="9601200" y="2826450"/>
            <a:ext cx="276300" cy="282900"/>
          </a:xfrm>
          <a:prstGeom prst="rect">
            <a:avLst/>
          </a:prstGeom>
          <a:solidFill>
            <a:srgbClr val="E6E3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84"/>
          <p:cNvSpPr/>
          <p:nvPr/>
        </p:nvSpPr>
        <p:spPr>
          <a:xfrm>
            <a:off x="9601200" y="2419875"/>
            <a:ext cx="276300" cy="282900"/>
          </a:xfrm>
          <a:prstGeom prst="rect">
            <a:avLst/>
          </a:prstGeom>
          <a:solidFill>
            <a:srgbClr val="AD9A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84"/>
          <p:cNvSpPr txBox="1"/>
          <p:nvPr/>
        </p:nvSpPr>
        <p:spPr>
          <a:xfrm>
            <a:off x="9872700" y="115695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#eeeeeeff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" name="Google Shape;19;p84"/>
          <p:cNvSpPr txBox="1"/>
          <p:nvPr/>
        </p:nvSpPr>
        <p:spPr>
          <a:xfrm>
            <a:off x="9872700" y="156352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#595959ff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" name="Google Shape;20;p84"/>
          <p:cNvSpPr txBox="1"/>
          <p:nvPr/>
        </p:nvSpPr>
        <p:spPr>
          <a:xfrm>
            <a:off x="9872700" y="197010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#523f93ff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" name="Google Shape;21;p84"/>
          <p:cNvSpPr txBox="1"/>
          <p:nvPr/>
        </p:nvSpPr>
        <p:spPr>
          <a:xfrm>
            <a:off x="9713062" y="3695223"/>
            <a:ext cx="263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© Harvard Undergraduate Data Analytics Group</a:t>
            </a:r>
            <a:endParaRPr b="0" i="0" sz="700" u="none" cap="none" strike="noStrike">
              <a:solidFill>
                <a:srgbClr val="9E9E9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Slide Deck by Tina Gong</a:t>
            </a:r>
            <a:endParaRPr b="0" i="0" sz="700" u="none" cap="none" strike="noStrike">
              <a:solidFill>
                <a:srgbClr val="9E9E9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en" sz="500" u="none" cap="none" strike="noStrike">
                <a:solidFill>
                  <a:srgbClr val="9E9E9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Contributions and edits made by Lei Hanna</a:t>
            </a:r>
            <a:endParaRPr b="0" i="0" sz="500" u="none" cap="none" strike="noStrike">
              <a:solidFill>
                <a:srgbClr val="9E9E9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" name="Google Shape;22;p84"/>
          <p:cNvSpPr/>
          <p:nvPr/>
        </p:nvSpPr>
        <p:spPr>
          <a:xfrm>
            <a:off x="11049000" y="1200150"/>
            <a:ext cx="276300" cy="282900"/>
          </a:xfrm>
          <a:prstGeom prst="rect">
            <a:avLst/>
          </a:prstGeom>
          <a:solidFill>
            <a:srgbClr val="C4C0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84"/>
          <p:cNvSpPr/>
          <p:nvPr/>
        </p:nvSpPr>
        <p:spPr>
          <a:xfrm>
            <a:off x="11049000" y="2013300"/>
            <a:ext cx="276300" cy="282900"/>
          </a:xfrm>
          <a:prstGeom prst="rect">
            <a:avLst/>
          </a:prstGeom>
          <a:solidFill>
            <a:srgbClr val="312E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84"/>
          <p:cNvSpPr/>
          <p:nvPr/>
        </p:nvSpPr>
        <p:spPr>
          <a:xfrm>
            <a:off x="11049000" y="1606725"/>
            <a:ext cx="276300" cy="282900"/>
          </a:xfrm>
          <a:prstGeom prst="rect">
            <a:avLst/>
          </a:prstGeom>
          <a:solidFill>
            <a:srgbClr val="4D217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84"/>
          <p:cNvSpPr/>
          <p:nvPr/>
        </p:nvSpPr>
        <p:spPr>
          <a:xfrm>
            <a:off x="11049000" y="2419875"/>
            <a:ext cx="276300" cy="282900"/>
          </a:xfrm>
          <a:prstGeom prst="rect">
            <a:avLst/>
          </a:prstGeom>
          <a:solidFill>
            <a:srgbClr val="1B15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84"/>
          <p:cNvSpPr/>
          <p:nvPr/>
        </p:nvSpPr>
        <p:spPr>
          <a:xfrm>
            <a:off x="11049000" y="2826450"/>
            <a:ext cx="276300" cy="2829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84"/>
          <p:cNvSpPr txBox="1"/>
          <p:nvPr/>
        </p:nvSpPr>
        <p:spPr>
          <a:xfrm>
            <a:off x="9872700" y="237667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#ad9aefff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" name="Google Shape;28;p84"/>
          <p:cNvSpPr txBox="1"/>
          <p:nvPr/>
        </p:nvSpPr>
        <p:spPr>
          <a:xfrm>
            <a:off x="9872700" y="278325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#e6e3efff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" name="Google Shape;29;p84"/>
          <p:cNvSpPr txBox="1"/>
          <p:nvPr/>
        </p:nvSpPr>
        <p:spPr>
          <a:xfrm>
            <a:off x="11325300" y="115695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#c4c0cfff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" name="Google Shape;30;p84"/>
          <p:cNvSpPr txBox="1"/>
          <p:nvPr/>
        </p:nvSpPr>
        <p:spPr>
          <a:xfrm>
            <a:off x="11325300" y="156352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#4d217aff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" name="Google Shape;31;p84"/>
          <p:cNvSpPr txBox="1"/>
          <p:nvPr/>
        </p:nvSpPr>
        <p:spPr>
          <a:xfrm>
            <a:off x="11325300" y="197010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#312e34ff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" name="Google Shape;32;p84"/>
          <p:cNvSpPr txBox="1"/>
          <p:nvPr/>
        </p:nvSpPr>
        <p:spPr>
          <a:xfrm>
            <a:off x="11325300" y="237667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#1b1534ff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" name="Google Shape;33;p84"/>
          <p:cNvSpPr txBox="1"/>
          <p:nvPr/>
        </p:nvSpPr>
        <p:spPr>
          <a:xfrm>
            <a:off x="11325300" y="2783250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#e69138ff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" name="Google Shape;34;p84"/>
          <p:cNvSpPr/>
          <p:nvPr/>
        </p:nvSpPr>
        <p:spPr>
          <a:xfrm>
            <a:off x="9601200" y="3233025"/>
            <a:ext cx="276300" cy="282900"/>
          </a:xfrm>
          <a:prstGeom prst="rect">
            <a:avLst/>
          </a:prstGeom>
          <a:solidFill>
            <a:srgbClr val="B3C3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84"/>
          <p:cNvSpPr/>
          <p:nvPr/>
        </p:nvSpPr>
        <p:spPr>
          <a:xfrm>
            <a:off x="11049000" y="3233025"/>
            <a:ext cx="276300" cy="282900"/>
          </a:xfrm>
          <a:prstGeom prst="rect">
            <a:avLst/>
          </a:pr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84"/>
          <p:cNvSpPr txBox="1"/>
          <p:nvPr/>
        </p:nvSpPr>
        <p:spPr>
          <a:xfrm>
            <a:off x="9872700" y="318982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#b3c3ceff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" name="Google Shape;37;p84"/>
          <p:cNvSpPr txBox="1"/>
          <p:nvPr/>
        </p:nvSpPr>
        <p:spPr>
          <a:xfrm>
            <a:off x="11325300" y="3189825"/>
            <a:ext cx="134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#374957ff</a:t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  <p:sldLayoutId id="2147483714" r:id="rId67"/>
    <p:sldLayoutId id="2147483715" r:id="rId68"/>
    <p:sldLayoutId id="2147483716" r:id="rId69"/>
    <p:sldLayoutId id="2147483717" r:id="rId70"/>
    <p:sldLayoutId id="2147483718" r:id="rId71"/>
    <p:sldLayoutId id="2147483719" r:id="rId72"/>
    <p:sldLayoutId id="2147483720" r:id="rId73"/>
    <p:sldLayoutId id="2147483721" r:id="rId74"/>
    <p:sldLayoutId id="2147483722" r:id="rId75"/>
    <p:sldLayoutId id="2147483723" r:id="rId76"/>
    <p:sldLayoutId id="2147483724" r:id="rId77"/>
    <p:sldLayoutId id="2147483725" r:id="rId78"/>
    <p:sldLayoutId id="2147483726" r:id="rId79"/>
    <p:sldLayoutId id="2147483727" r:id="rId80"/>
    <p:sldLayoutId id="2147483728" r:id="rId81"/>
    <p:sldLayoutId id="2147483729" r:id="rId82"/>
    <p:sldLayoutId id="2147483730" r:id="rId8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plotly/plotly.py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7.png"/><Relationship Id="rId4" Type="http://schemas.openxmlformats.org/officeDocument/2006/relationships/image" Target="../media/image3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6.png"/><Relationship Id="rId4" Type="http://schemas.openxmlformats.org/officeDocument/2006/relationships/image" Target="../media/image4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8.png"/><Relationship Id="rId4" Type="http://schemas.openxmlformats.org/officeDocument/2006/relationships/image" Target="../media/image32.png"/><Relationship Id="rId5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Relationship Id="rId4" Type="http://schemas.openxmlformats.org/officeDocument/2006/relationships/image" Target="../media/image14.jpg"/><Relationship Id="rId9" Type="http://schemas.openxmlformats.org/officeDocument/2006/relationships/image" Target="../media/image28.jpg"/><Relationship Id="rId5" Type="http://schemas.openxmlformats.org/officeDocument/2006/relationships/image" Target="../media/image17.jpg"/><Relationship Id="rId6" Type="http://schemas.openxmlformats.org/officeDocument/2006/relationships/image" Target="../media/image9.jpg"/><Relationship Id="rId7" Type="http://schemas.openxmlformats.org/officeDocument/2006/relationships/image" Target="../media/image10.jpg"/><Relationship Id="rId8" Type="http://schemas.openxmlformats.org/officeDocument/2006/relationships/image" Target="../media/image29.jpg"/><Relationship Id="rId10" Type="http://schemas.openxmlformats.org/officeDocument/2006/relationships/image" Target="../media/image1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MaartenGr/KeyBERT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huggingface.co/bert-base-uncased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3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1" name="Shape 3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2" name="Google Shape;3122;p1"/>
          <p:cNvSpPr txBox="1"/>
          <p:nvPr>
            <p:ph type="ctrTitle"/>
          </p:nvPr>
        </p:nvSpPr>
        <p:spPr>
          <a:xfrm>
            <a:off x="3276603" y="420725"/>
            <a:ext cx="5555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9"/>
              <a:t>USAG </a:t>
            </a:r>
            <a:r>
              <a:rPr lang="en" sz="4009">
                <a:latin typeface="Helvetica Neue Light"/>
                <a:ea typeface="Helvetica Neue Light"/>
                <a:cs typeface="Helvetica Neue Light"/>
                <a:sym typeface="Helvetica Neue Light"/>
              </a:rPr>
              <a:t>X</a:t>
            </a:r>
            <a:r>
              <a:rPr lang="en" sz="4009"/>
              <a:t> HDAG Final Presentation</a:t>
            </a:r>
            <a:endParaRPr sz="4009"/>
          </a:p>
        </p:txBody>
      </p:sp>
      <p:sp>
        <p:nvSpPr>
          <p:cNvPr id="3123" name="Google Shape;3123;p1"/>
          <p:cNvSpPr txBox="1"/>
          <p:nvPr>
            <p:ph idx="1" type="subTitle"/>
          </p:nvPr>
        </p:nvSpPr>
        <p:spPr>
          <a:xfrm>
            <a:off x="3543300" y="2567425"/>
            <a:ext cx="528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December 21, 2023</a:t>
            </a:r>
            <a:endParaRPr/>
          </a:p>
        </p:txBody>
      </p:sp>
      <p:sp>
        <p:nvSpPr>
          <p:cNvPr id="3124" name="Google Shape;3124;p1"/>
          <p:cNvSpPr txBox="1"/>
          <p:nvPr>
            <p:ph idx="2" type="subTitle"/>
          </p:nvPr>
        </p:nvSpPr>
        <p:spPr>
          <a:xfrm>
            <a:off x="3543300" y="3171975"/>
            <a:ext cx="528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Cole, Omar W., Taj, Katherine, Emily, Anmay, Omar E.</a:t>
            </a:r>
            <a:endParaRPr/>
          </a:p>
        </p:txBody>
      </p:sp>
      <p:sp>
        <p:nvSpPr>
          <p:cNvPr id="3125" name="Google Shape;3125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5" name="Shape 3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6" name="Google Shape;3236;g2a85ec4d884_0_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7" name="Google Shape;3237;g2a85ec4d884_0_13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r>
              <a:rPr lang="en"/>
              <a:t> Components</a:t>
            </a:r>
            <a:endParaRPr/>
          </a:p>
        </p:txBody>
      </p:sp>
      <p:sp>
        <p:nvSpPr>
          <p:cNvPr id="3238" name="Google Shape;3238;g2a85ec4d884_0_13"/>
          <p:cNvSpPr txBox="1"/>
          <p:nvPr>
            <p:ph idx="1" type="body"/>
          </p:nvPr>
        </p:nvSpPr>
        <p:spPr>
          <a:xfrm>
            <a:off x="311700" y="863550"/>
            <a:ext cx="5694000" cy="3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Graph Types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Stack bar charts displaying distribution of squawks per flight hour, per issue grouped by </a:t>
            </a:r>
            <a:r>
              <a:rPr i="1" lang="en"/>
              <a:t>issue</a:t>
            </a:r>
            <a:r>
              <a:rPr lang="en"/>
              <a:t>, </a:t>
            </a:r>
            <a:r>
              <a:rPr i="1" lang="en"/>
              <a:t>location</a:t>
            </a:r>
            <a:r>
              <a:rPr lang="en"/>
              <a:t>, </a:t>
            </a:r>
            <a:r>
              <a:rPr i="1" lang="en"/>
              <a:t>aircraft type</a:t>
            </a:r>
            <a:r>
              <a:rPr lang="en"/>
              <a:t>, and </a:t>
            </a:r>
            <a:r>
              <a:rPr i="1" lang="en"/>
              <a:t>quarter</a:t>
            </a:r>
            <a:r>
              <a:rPr lang="en"/>
              <a:t>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Violin plot for resolution time (i.e., inspection lifetime) with the </a:t>
            </a:r>
            <a:r>
              <a:rPr i="1" lang="en"/>
              <a:t>x</a:t>
            </a:r>
            <a:r>
              <a:rPr lang="en"/>
              <a:t>-axis also determined by a selected dimension.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Pie chart to show the distribution of </a:t>
            </a:r>
            <a:r>
              <a:rPr lang="en"/>
              <a:t>squawk</a:t>
            </a:r>
            <a:r>
              <a:rPr lang="en"/>
              <a:t> reports by issue.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Other Features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Ability to normalize the graphs by flight hours.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Dynamically r</a:t>
            </a:r>
            <a:r>
              <a:rPr lang="en"/>
              <a:t>efresh data being displayed.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Dynamically classify data into one of 13 issue types.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Ability to deselect graphs categories, as well as other graph manipulation techniques built into </a:t>
            </a:r>
            <a:r>
              <a:rPr lang="en" u="sng">
                <a:solidFill>
                  <a:schemeClr val="hlink"/>
                </a:solidFill>
                <a:hlinkClick r:id="rId3"/>
              </a:rPr>
              <a:t>Plotly</a:t>
            </a:r>
            <a:r>
              <a:rPr lang="en"/>
              <a:t>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Multiple pages containing various levels of detail.</a:t>
            </a:r>
            <a:endParaRPr/>
          </a:p>
        </p:txBody>
      </p:sp>
      <p:pic>
        <p:nvPicPr>
          <p:cNvPr id="3239" name="Google Shape;3239;g2a85ec4d884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7300" y="1420900"/>
            <a:ext cx="2810068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0" name="Google Shape;3240;g2a85ec4d884_0_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5700" y="863550"/>
            <a:ext cx="1993175" cy="29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1" name="Google Shape;3241;g2a85ec4d884_0_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76100" y="2145100"/>
            <a:ext cx="2104125" cy="200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5" name="Shape 3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" name="Google Shape;3246;g26438a031c5_1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47" name="Google Shape;3247;g26438a031c5_1_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Views</a:t>
            </a:r>
            <a:endParaRPr/>
          </a:p>
        </p:txBody>
      </p:sp>
      <p:sp>
        <p:nvSpPr>
          <p:cNvPr id="3248" name="Google Shape;3248;g26438a031c5_1_0"/>
          <p:cNvSpPr txBox="1"/>
          <p:nvPr>
            <p:ph idx="1" type="body"/>
          </p:nvPr>
        </p:nvSpPr>
        <p:spPr>
          <a:xfrm>
            <a:off x="260800" y="829425"/>
            <a:ext cx="4149900" cy="35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Features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Faceted B</a:t>
            </a:r>
            <a:r>
              <a:rPr lang="en"/>
              <a:t>ar charts displaying distribution of squawks per flight hour, per issue grouped by </a:t>
            </a:r>
            <a:r>
              <a:rPr i="1" lang="en"/>
              <a:t>issue</a:t>
            </a:r>
            <a:r>
              <a:rPr lang="en"/>
              <a:t>, </a:t>
            </a:r>
            <a:r>
              <a:rPr i="1" lang="en"/>
              <a:t>location</a:t>
            </a:r>
            <a:r>
              <a:rPr lang="en"/>
              <a:t>, </a:t>
            </a:r>
            <a:r>
              <a:rPr i="1" lang="en"/>
              <a:t>aircraft type</a:t>
            </a:r>
            <a:r>
              <a:rPr lang="en"/>
              <a:t>, and </a:t>
            </a:r>
            <a:r>
              <a:rPr i="1" lang="en"/>
              <a:t>quarter</a:t>
            </a:r>
            <a:r>
              <a:rPr lang="en"/>
              <a:t>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Multiple box plots for resolution time (i.e., squawk lifetime) with the </a:t>
            </a:r>
            <a:r>
              <a:rPr i="1" lang="en"/>
              <a:t>x</a:t>
            </a:r>
            <a:r>
              <a:rPr lang="en"/>
              <a:t>-axis and graph facets also determined by a selected dimension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All graphs are completely customizable by the user to ensure maximum dashboard flexibility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Real-time analytics is supported, so dashboard always shows the latest updates on maintenance.</a:t>
            </a:r>
            <a:endParaRPr/>
          </a:p>
        </p:txBody>
      </p:sp>
      <p:pic>
        <p:nvPicPr>
          <p:cNvPr id="3249" name="Google Shape;3249;g26438a031c5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0775" y="2208700"/>
            <a:ext cx="4733223" cy="2190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0" name="Google Shape;3250;g26438a031c5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0775" y="253397"/>
            <a:ext cx="4733227" cy="1964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4" name="Shape 3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5" name="Google Shape;3255;g26438a031c5_1_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56" name="Google Shape;3256;g26438a031c5_1_13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Showcase</a:t>
            </a:r>
            <a:endParaRPr/>
          </a:p>
        </p:txBody>
      </p:sp>
      <p:pic>
        <p:nvPicPr>
          <p:cNvPr id="3257" name="Google Shape;3257;g26438a031c5_1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000" y="2939800"/>
            <a:ext cx="6992001" cy="172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8" name="Google Shape;3258;g26438a031c5_1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096" y="890586"/>
            <a:ext cx="6543814" cy="198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2" name="Shape 3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3" name="Google Shape;3263;g26438a031c5_1_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64" name="Google Shape;3264;g26438a031c5_1_26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Showcase</a:t>
            </a:r>
            <a:endParaRPr/>
          </a:p>
        </p:txBody>
      </p:sp>
      <p:pic>
        <p:nvPicPr>
          <p:cNvPr id="3265" name="Google Shape;3265;g26438a031c5_1_26"/>
          <p:cNvPicPr preferRelativeResize="0"/>
          <p:nvPr/>
        </p:nvPicPr>
        <p:blipFill rotWithShape="1">
          <a:blip r:embed="rId3">
            <a:alphaModFix/>
          </a:blip>
          <a:srcRect b="54134" l="0" r="50987" t="0"/>
          <a:stretch/>
        </p:blipFill>
        <p:spPr>
          <a:xfrm>
            <a:off x="843550" y="2629800"/>
            <a:ext cx="4176123" cy="168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6" name="Google Shape;3266;g26438a031c5_1_26"/>
          <p:cNvPicPr preferRelativeResize="0"/>
          <p:nvPr/>
        </p:nvPicPr>
        <p:blipFill rotWithShape="1">
          <a:blip r:embed="rId4">
            <a:alphaModFix/>
          </a:blip>
          <a:srcRect b="0" l="0" r="52446" t="0"/>
          <a:stretch/>
        </p:blipFill>
        <p:spPr>
          <a:xfrm>
            <a:off x="742900" y="825450"/>
            <a:ext cx="4276775" cy="18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7" name="Google Shape;3267;g26438a031c5_1_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9072" y="1333400"/>
            <a:ext cx="2788900" cy="24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1" name="Shape 3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2" name="Google Shape;3272;g2a8a6cd9dbc_3_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r>
              <a:rPr lang="en"/>
              <a:t> API</a:t>
            </a:r>
            <a:endParaRPr/>
          </a:p>
        </p:txBody>
      </p:sp>
      <p:sp>
        <p:nvSpPr>
          <p:cNvPr id="3273" name="Google Shape;3273;g2a8a6cd9dbc_3_0"/>
          <p:cNvSpPr txBox="1"/>
          <p:nvPr>
            <p:ph idx="1" type="body"/>
          </p:nvPr>
        </p:nvSpPr>
        <p:spPr>
          <a:xfrm>
            <a:off x="311700" y="863550"/>
            <a:ext cx="4452000" cy="38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 addition to the dashboard UI, we wrote documentation for all helpers and interfaces.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“Dataloader” automatically fetches new report and flight-hour </a:t>
            </a:r>
            <a:r>
              <a:rPr lang="en"/>
              <a:t>d</a:t>
            </a:r>
            <a:r>
              <a:rPr lang="en"/>
              <a:t>ata from the SQL server.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Periodically, the data is cached locally so future requests are faster (and to avoid re-classification).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It is also performance-optimized to request and sort data as efficiently as possible.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Squawk classification is multithreaded, so the dashboard is still functional when classifying.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 visualization will refresh with newly-classified data each time you hit “refresh” in the app or call “Dataloader.refresh()” programmatically.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Classification</a:t>
            </a:r>
            <a:r>
              <a:rPr lang="en"/>
              <a:t> can take up to 30 minutes the first time, but progress is maintained on app restart.</a:t>
            </a:r>
            <a:endParaRPr/>
          </a:p>
        </p:txBody>
      </p:sp>
      <p:sp>
        <p:nvSpPr>
          <p:cNvPr id="3274" name="Google Shape;3274;g2a8a6cd9dbc_3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75" name="Google Shape;3275;g2a8a6cd9dbc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3648" y="506975"/>
            <a:ext cx="4068649" cy="4007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g2a85ec4d884_0_47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Unnormalized </a:t>
            </a:r>
            <a:r>
              <a:rPr lang="en"/>
              <a:t>Aircraft Breakdown</a:t>
            </a:r>
            <a:endParaRPr/>
          </a:p>
        </p:txBody>
      </p:sp>
      <p:sp>
        <p:nvSpPr>
          <p:cNvPr id="3281" name="Google Shape;3281;g2a85ec4d884_0_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82" name="Google Shape;3282;g2a85ec4d884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562" y="829425"/>
            <a:ext cx="7866836" cy="2328975"/>
          </a:xfrm>
          <a:prstGeom prst="rect">
            <a:avLst/>
          </a:prstGeom>
          <a:noFill/>
          <a:ln>
            <a:noFill/>
          </a:ln>
        </p:spPr>
      </p:pic>
      <p:sp>
        <p:nvSpPr>
          <p:cNvPr id="3283" name="Google Shape;3283;g2a85ec4d884_0_47"/>
          <p:cNvSpPr txBox="1"/>
          <p:nvPr/>
        </p:nvSpPr>
        <p:spPr>
          <a:xfrm>
            <a:off x="574775" y="3212113"/>
            <a:ext cx="8156400" cy="13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Helvetica Neue Light"/>
              <a:buChar char="●"/>
            </a:pPr>
            <a:r>
              <a:rPr lang="en" sz="15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Aircraft 172, 152, IR-52, and PA34 have the most squawk reports </a:t>
            </a:r>
            <a:endParaRPr sz="1500"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Helvetica Neue Light"/>
              <a:buChar char="●"/>
            </a:pPr>
            <a:r>
              <a:rPr lang="en" sz="15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Basic Sim, R44, and PA-44-180 have the smallest number of overall </a:t>
            </a:r>
            <a:r>
              <a:rPr lang="en" sz="15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squawk</a:t>
            </a:r>
            <a:r>
              <a:rPr lang="en" sz="15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reports </a:t>
            </a:r>
            <a:endParaRPr sz="1500"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Helvetica Neue Light"/>
              <a:buChar char="●"/>
            </a:pPr>
            <a:r>
              <a:rPr lang="en" sz="15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 category seems to be significantly larger than another. Largest categories include comms, avionics, wheels, and structures</a:t>
            </a:r>
            <a:endParaRPr sz="1500"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7" name="Shape 3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8" name="Google Shape;3288;g2a85ec4d884_0_31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</a:t>
            </a:r>
            <a:r>
              <a:rPr lang="en"/>
              <a:t>ormalized </a:t>
            </a:r>
            <a:r>
              <a:rPr lang="en"/>
              <a:t>Aircraft Breakdown</a:t>
            </a:r>
            <a:endParaRPr/>
          </a:p>
        </p:txBody>
      </p:sp>
      <p:sp>
        <p:nvSpPr>
          <p:cNvPr id="3289" name="Google Shape;3289;g2a85ec4d884_0_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90" name="Google Shape;3290;g2a85ec4d884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175" y="885000"/>
            <a:ext cx="8666174" cy="1868991"/>
          </a:xfrm>
          <a:prstGeom prst="rect">
            <a:avLst/>
          </a:prstGeom>
          <a:noFill/>
          <a:ln>
            <a:noFill/>
          </a:ln>
        </p:spPr>
      </p:pic>
      <p:sp>
        <p:nvSpPr>
          <p:cNvPr id="3291" name="Google Shape;3291;g2a85ec4d884_0_31"/>
          <p:cNvSpPr txBox="1"/>
          <p:nvPr/>
        </p:nvSpPr>
        <p:spPr>
          <a:xfrm>
            <a:off x="459063" y="2754000"/>
            <a:ext cx="8156400" cy="13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Helvetica Neue Light"/>
              <a:buChar char="●"/>
            </a:pPr>
            <a:r>
              <a:rPr lang="en" sz="15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After normalizing, we see that aircrafts 72K-G5, PA28, PA34, and PA-44-180 have the highest rate of squawks per flight hour  </a:t>
            </a:r>
            <a:endParaRPr sz="1500"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Helvetica Neue Light"/>
              <a:buChar char="●"/>
            </a:pPr>
            <a:r>
              <a:rPr lang="en" sz="15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Unlike the other aircrafts, PA-44-180 doesn’t have issues with wheels and engine problems are its biggest category </a:t>
            </a:r>
            <a:endParaRPr sz="1500"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Helvetica Neue Light"/>
              <a:buChar char="●"/>
            </a:pPr>
            <a:r>
              <a:rPr lang="en" sz="15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Aircrafts Adv Sim, BATD and Basic Sim have low squawk reports in </a:t>
            </a:r>
            <a:r>
              <a:rPr lang="en" sz="15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general</a:t>
            </a:r>
            <a:r>
              <a:rPr lang="en" sz="15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" sz="1500" u="sng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and</a:t>
            </a:r>
            <a:r>
              <a:rPr lang="en" sz="1500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low reports per flight hour—which makes sense as simulators shouldn’t need structural repairs.</a:t>
            </a:r>
            <a:endParaRPr sz="1500"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5" name="Shape 3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6" name="Google Shape;3296;g2a85ec4d884_0_39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Unnormalized </a:t>
            </a:r>
            <a:r>
              <a:rPr lang="en"/>
              <a:t>Aircraft Breakdown</a:t>
            </a:r>
            <a:endParaRPr/>
          </a:p>
        </p:txBody>
      </p:sp>
      <p:sp>
        <p:nvSpPr>
          <p:cNvPr id="3297" name="Google Shape;3297;g2a85ec4d884_0_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98" name="Google Shape;3298;g2a85ec4d884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29425"/>
            <a:ext cx="8839198" cy="1870378"/>
          </a:xfrm>
          <a:prstGeom prst="rect">
            <a:avLst/>
          </a:prstGeom>
          <a:noFill/>
          <a:ln>
            <a:noFill/>
          </a:ln>
        </p:spPr>
      </p:pic>
      <p:sp>
        <p:nvSpPr>
          <p:cNvPr id="3299" name="Google Shape;3299;g2a85ec4d884_0_39"/>
          <p:cNvSpPr txBox="1"/>
          <p:nvPr/>
        </p:nvSpPr>
        <p:spPr>
          <a:xfrm>
            <a:off x="582750" y="2699800"/>
            <a:ext cx="8156400" cy="13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Aircrafts 172, IR-52, and PA34 </a:t>
            </a: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consistently</a:t>
            </a: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demonstrated shorter resolution times compared to other aircraft types 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Aircrafts BATD, Basic Sim, PA28, and R44 had a lower frequency of short resolution times 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Adv Sim has low frequency of </a:t>
            </a: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squawk</a:t>
            </a: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reports (normalized and unnormalized) and high distribution of shorter resolution times, while BATD, Basic Sim, and R44 have a more broad distribution (for resolution time)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 Light"/>
              <a:buChar char="●"/>
            </a:pP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PA28 has one of the highest squawk reports per flight hour and one of the most </a:t>
            </a: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inefficient</a:t>
            </a:r>
            <a:r>
              <a:rPr lang="en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averages for resolution time </a:t>
            </a:r>
            <a:endParaRPr>
              <a:solidFill>
                <a:schemeClr val="dk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3" name="Shape 3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4" name="Google Shape;3304;g2a85ec4d884_1_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05" name="Google Shape;3305;g2a85ec4d884_1_7"/>
          <p:cNvSpPr txBox="1"/>
          <p:nvPr>
            <p:ph idx="1" type="body"/>
          </p:nvPr>
        </p:nvSpPr>
        <p:spPr>
          <a:xfrm>
            <a:off x="602404" y="3442625"/>
            <a:ext cx="7870200" cy="10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2023 Q1 - 2023 Q4: Average frequency of about 425 </a:t>
            </a:r>
            <a:r>
              <a:rPr lang="en" sz="1500"/>
              <a:t>squawk</a:t>
            </a:r>
            <a:r>
              <a:rPr lang="en" sz="1500"/>
              <a:t> reports per quarter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Increase in frequency of squawks for controls and comms from 2023 Q2 to 2023 Q3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Return of squawk frequencies to pre-COVID levels</a:t>
            </a:r>
            <a:endParaRPr sz="1500"/>
          </a:p>
        </p:txBody>
      </p:sp>
      <p:sp>
        <p:nvSpPr>
          <p:cNvPr id="3306" name="Google Shape;3306;g2a85ec4d884_1_7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Unnormalized Quarterly Breakdown</a:t>
            </a:r>
            <a:endParaRPr/>
          </a:p>
        </p:txBody>
      </p:sp>
      <p:pic>
        <p:nvPicPr>
          <p:cNvPr id="3307" name="Google Shape;3307;g2a85ec4d884_1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38" y="863550"/>
            <a:ext cx="8711527" cy="257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g2a85ec4d884_1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3" name="Google Shape;3313;g2a85ec4d884_1_0"/>
          <p:cNvSpPr txBox="1"/>
          <p:nvPr>
            <p:ph idx="1" type="body"/>
          </p:nvPr>
        </p:nvSpPr>
        <p:spPr>
          <a:xfrm>
            <a:off x="602400" y="3312575"/>
            <a:ext cx="7870200" cy="12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Generally more stable than unnormalized quarterly breakdown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Confirms finding in normalized data: </a:t>
            </a:r>
            <a:r>
              <a:rPr lang="en"/>
              <a:t>Increase in frequency of squawks for controls and comms from 2023 Q2 to 2023 Q3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2023 Q1 - 2023 Q4 shows convergence to a squawk reports frequency of 0.01 reports per flight hour</a:t>
            </a:r>
            <a:endParaRPr/>
          </a:p>
        </p:txBody>
      </p:sp>
      <p:sp>
        <p:nvSpPr>
          <p:cNvPr id="3314" name="Google Shape;3314;g2a85ec4d884_1_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</a:t>
            </a:r>
            <a:r>
              <a:rPr lang="en"/>
              <a:t>ormalized Quarterly Breakdown</a:t>
            </a:r>
            <a:endParaRPr/>
          </a:p>
        </p:txBody>
      </p:sp>
      <p:pic>
        <p:nvPicPr>
          <p:cNvPr id="3315" name="Google Shape;3315;g2a85ec4d884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81825"/>
            <a:ext cx="8839200" cy="215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1" name="Google Shape;3131;p4"/>
          <p:cNvSpPr txBox="1"/>
          <p:nvPr>
            <p:ph idx="2" type="subTitle"/>
          </p:nvPr>
        </p:nvSpPr>
        <p:spPr>
          <a:xfrm>
            <a:off x="5911775" y="1272250"/>
            <a:ext cx="2527200" cy="14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n"/>
              <a:t>Clustering/Classification Algorithms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Discussion of the methods we chose for our classification model</a:t>
            </a:r>
            <a:endParaRPr/>
          </a:p>
        </p:txBody>
      </p:sp>
      <p:sp>
        <p:nvSpPr>
          <p:cNvPr id="3132" name="Google Shape;3132;p4"/>
          <p:cNvSpPr txBox="1"/>
          <p:nvPr>
            <p:ph idx="1" type="subTitle"/>
          </p:nvPr>
        </p:nvSpPr>
        <p:spPr>
          <a:xfrm>
            <a:off x="1844750" y="12722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6"/>
              <a:buNone/>
            </a:pPr>
            <a:r>
              <a:rPr lang="en"/>
              <a:t>Dashboard Overview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6"/>
              <a:buNone/>
            </a:pPr>
            <a:r>
              <a:rPr lang="en"/>
              <a:t>Brief introduction to the structure and design of the dashboard</a:t>
            </a:r>
            <a:endParaRPr/>
          </a:p>
        </p:txBody>
      </p:sp>
      <p:sp>
        <p:nvSpPr>
          <p:cNvPr id="3133" name="Google Shape;3133;p4"/>
          <p:cNvSpPr txBox="1"/>
          <p:nvPr>
            <p:ph idx="3" type="subTitle"/>
          </p:nvPr>
        </p:nvSpPr>
        <p:spPr>
          <a:xfrm>
            <a:off x="1844750" y="28517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6"/>
              <a:buNone/>
            </a:pPr>
            <a:r>
              <a:rPr lang="en"/>
              <a:t>Visualizations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6"/>
              <a:buNone/>
            </a:pPr>
            <a:r>
              <a:rPr lang="en"/>
              <a:t>Selected screenshots of the dashboard.</a:t>
            </a:r>
            <a:endParaRPr/>
          </a:p>
        </p:txBody>
      </p:sp>
      <p:sp>
        <p:nvSpPr>
          <p:cNvPr id="3134" name="Google Shape;3134;p4"/>
          <p:cNvSpPr txBox="1"/>
          <p:nvPr>
            <p:ph idx="4" type="subTitle"/>
          </p:nvPr>
        </p:nvSpPr>
        <p:spPr>
          <a:xfrm>
            <a:off x="5911775" y="2851750"/>
            <a:ext cx="25272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47"/>
              <a:buNone/>
            </a:pPr>
            <a:r>
              <a:rPr lang="en"/>
              <a:t>Q/A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647"/>
              <a:buNone/>
            </a:pPr>
            <a:r>
              <a:rPr lang="en"/>
              <a:t>Plenty of time for questions at the end.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9" name="Shape 3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0" name="Google Shape;3320;g2a85ec4d884_2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21" name="Google Shape;3321;g2a85ec4d884_2_0"/>
          <p:cNvSpPr txBox="1"/>
          <p:nvPr>
            <p:ph idx="1" type="body"/>
          </p:nvPr>
        </p:nvSpPr>
        <p:spPr>
          <a:xfrm>
            <a:off x="605350" y="3362300"/>
            <a:ext cx="7870200" cy="10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2022 Q4 - 2023 Q1: </a:t>
            </a:r>
            <a:r>
              <a:rPr lang="en" sz="1500"/>
              <a:t>General decrease in resolution time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Significantly more efficient resolution time compared to pre-COVID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Minimum average resolution time: 2021 Q3</a:t>
            </a:r>
            <a:endParaRPr sz="1500"/>
          </a:p>
        </p:txBody>
      </p:sp>
      <p:sp>
        <p:nvSpPr>
          <p:cNvPr id="3322" name="Google Shape;3322;g2a85ec4d884_2_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Resolution Time by Quarter</a:t>
            </a:r>
            <a:endParaRPr/>
          </a:p>
        </p:txBody>
      </p:sp>
      <p:pic>
        <p:nvPicPr>
          <p:cNvPr id="3323" name="Google Shape;3323;g2a85ec4d884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25" y="1062925"/>
            <a:ext cx="8961427" cy="2081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7" name="Shape 3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8" name="Google Shape;3328;g1ed7f594f77_0_6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Unnormalized Location Breakdown</a:t>
            </a:r>
            <a:endParaRPr/>
          </a:p>
        </p:txBody>
      </p:sp>
      <p:sp>
        <p:nvSpPr>
          <p:cNvPr id="3329" name="Google Shape;3329;g1ed7f594f77_0_6"/>
          <p:cNvSpPr txBox="1"/>
          <p:nvPr>
            <p:ph idx="1" type="body"/>
          </p:nvPr>
        </p:nvSpPr>
        <p:spPr>
          <a:xfrm>
            <a:off x="138625" y="3270550"/>
            <a:ext cx="8814000" cy="14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Most squawk reports came out of KDTO (Denton), next </a:t>
            </a:r>
            <a:r>
              <a:rPr lang="en" sz="1200"/>
              <a:t>highest</a:t>
            </a:r>
            <a:r>
              <a:rPr lang="en" sz="1200"/>
              <a:t> out of KCXO (Conroe)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Smallest number of overall squawk reports - KERV (Kerrville)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Without </a:t>
            </a:r>
            <a:r>
              <a:rPr lang="en" sz="1200"/>
              <a:t>normalization</a:t>
            </a:r>
            <a:r>
              <a:rPr lang="en" sz="1200"/>
              <a:t>, chart suggests that KDTO (Denton) and KCXO (Alliance) were the busiest locations, and KERV (Kerrville) was the least busy - unable to pinpoint abnormal rates of squawks per flight hour before normalizing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Within breakdown of Denton’s squawks, no squawk class is significantly larger than the rest; most common are avionics, structure, wheels, comms</a:t>
            </a:r>
            <a:endParaRPr sz="1200"/>
          </a:p>
        </p:txBody>
      </p:sp>
      <p:sp>
        <p:nvSpPr>
          <p:cNvPr id="3330" name="Google Shape;3330;g1ed7f594f77_0_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31" name="Google Shape;3331;g1ed7f594f77_0_6"/>
          <p:cNvPicPr preferRelativeResize="0"/>
          <p:nvPr/>
        </p:nvPicPr>
        <p:blipFill rotWithShape="1">
          <a:blip r:embed="rId3">
            <a:alphaModFix/>
          </a:blip>
          <a:srcRect b="5148" l="824" r="991" t="4679"/>
          <a:stretch/>
        </p:blipFill>
        <p:spPr>
          <a:xfrm>
            <a:off x="82725" y="829425"/>
            <a:ext cx="8978549" cy="2441125"/>
          </a:xfrm>
          <a:prstGeom prst="rect">
            <a:avLst/>
          </a:prstGeom>
          <a:noFill/>
          <a:ln>
            <a:noFill/>
          </a:ln>
        </p:spPr>
      </p:pic>
      <p:sp>
        <p:nvSpPr>
          <p:cNvPr id="3332" name="Google Shape;3332;g1ed7f594f77_0_6"/>
          <p:cNvSpPr txBox="1"/>
          <p:nvPr/>
        </p:nvSpPr>
        <p:spPr>
          <a:xfrm>
            <a:off x="649100" y="2929875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Alliance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33" name="Google Shape;3333;g1ed7f594f77_0_6"/>
          <p:cNvSpPr txBox="1"/>
          <p:nvPr/>
        </p:nvSpPr>
        <p:spPr>
          <a:xfrm>
            <a:off x="1665200" y="2929875"/>
            <a:ext cx="1629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Cape Girardeau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34" name="Google Shape;3334;g1ed7f594f77_0_6"/>
          <p:cNvSpPr txBox="1"/>
          <p:nvPr/>
        </p:nvSpPr>
        <p:spPr>
          <a:xfrm>
            <a:off x="3256600" y="2929875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Conroe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35" name="Google Shape;3335;g1ed7f594f77_0_6"/>
          <p:cNvSpPr txBox="1"/>
          <p:nvPr/>
        </p:nvSpPr>
        <p:spPr>
          <a:xfrm>
            <a:off x="4572000" y="2929875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Denton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36" name="Google Shape;3336;g1ed7f594f77_0_6"/>
          <p:cNvSpPr txBox="1"/>
          <p:nvPr/>
        </p:nvSpPr>
        <p:spPr>
          <a:xfrm>
            <a:off x="5820100" y="2929875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Kerrville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37" name="Google Shape;3337;g1ed7f594f77_0_6"/>
          <p:cNvSpPr txBox="1"/>
          <p:nvPr/>
        </p:nvSpPr>
        <p:spPr>
          <a:xfrm>
            <a:off x="6956775" y="2929875"/>
            <a:ext cx="139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Hudson Valley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1" name="Shape 3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2" name="Google Shape;3342;g1ed7f594f77_0_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Normalized Location Breakdown</a:t>
            </a:r>
            <a:endParaRPr/>
          </a:p>
        </p:txBody>
      </p:sp>
      <p:sp>
        <p:nvSpPr>
          <p:cNvPr id="3343" name="Google Shape;3343;g1ed7f594f77_0_0"/>
          <p:cNvSpPr txBox="1"/>
          <p:nvPr>
            <p:ph idx="1" type="body"/>
          </p:nvPr>
        </p:nvSpPr>
        <p:spPr>
          <a:xfrm>
            <a:off x="101100" y="3007875"/>
            <a:ext cx="8941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After normalizing, Kerrville has highest rate of squawks per flight hour, despite having smallest total squawks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Denton also has one of the lowest rates of squawks per flight hour, despite having the largest total squawks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Many squawk reports contained within few flight hours - suggests the possibility of Kerrville’s aircraft having more maintenance issues than the average location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Within Kerrville’s breakdown - no specific class stands out as having significantly more than the rest; similar breakdown to Denton’s unnormalized breakdown</a:t>
            </a:r>
            <a:endParaRPr/>
          </a:p>
        </p:txBody>
      </p:sp>
      <p:sp>
        <p:nvSpPr>
          <p:cNvPr id="3344" name="Google Shape;3344;g1ed7f594f77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45" name="Google Shape;3345;g1ed7f594f7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29417"/>
            <a:ext cx="9144001" cy="1947515"/>
          </a:xfrm>
          <a:prstGeom prst="rect">
            <a:avLst/>
          </a:prstGeom>
          <a:noFill/>
          <a:ln>
            <a:noFill/>
          </a:ln>
        </p:spPr>
      </p:pic>
      <p:sp>
        <p:nvSpPr>
          <p:cNvPr id="3346" name="Google Shape;3346;g1ed7f594f77_0_0"/>
          <p:cNvSpPr txBox="1"/>
          <p:nvPr/>
        </p:nvSpPr>
        <p:spPr>
          <a:xfrm>
            <a:off x="559825" y="2495200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Alliance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47" name="Google Shape;3347;g1ed7f594f77_0_0"/>
          <p:cNvSpPr txBox="1"/>
          <p:nvPr/>
        </p:nvSpPr>
        <p:spPr>
          <a:xfrm>
            <a:off x="1575925" y="2495200"/>
            <a:ext cx="1629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Cape Girardeau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48" name="Google Shape;3348;g1ed7f594f77_0_0"/>
          <p:cNvSpPr txBox="1"/>
          <p:nvPr/>
        </p:nvSpPr>
        <p:spPr>
          <a:xfrm>
            <a:off x="3205825" y="2495200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Conroe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49" name="Google Shape;3349;g1ed7f594f77_0_0"/>
          <p:cNvSpPr txBox="1"/>
          <p:nvPr/>
        </p:nvSpPr>
        <p:spPr>
          <a:xfrm>
            <a:off x="4572000" y="2495200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Denton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50" name="Google Shape;3350;g1ed7f594f77_0_0"/>
          <p:cNvSpPr txBox="1"/>
          <p:nvPr/>
        </p:nvSpPr>
        <p:spPr>
          <a:xfrm>
            <a:off x="5938175" y="2495200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Kerrville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51" name="Google Shape;3351;g1ed7f594f77_0_0"/>
          <p:cNvSpPr txBox="1"/>
          <p:nvPr/>
        </p:nvSpPr>
        <p:spPr>
          <a:xfrm>
            <a:off x="7135375" y="2495200"/>
            <a:ext cx="139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Hudson Valley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5" name="Shape 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g1ed7f594f77_0_12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Resolution Time by Location</a:t>
            </a:r>
            <a:endParaRPr/>
          </a:p>
        </p:txBody>
      </p:sp>
      <p:sp>
        <p:nvSpPr>
          <p:cNvPr id="3357" name="Google Shape;3357;g1ed7f594f77_0_12"/>
          <p:cNvSpPr txBox="1"/>
          <p:nvPr>
            <p:ph idx="1" type="body"/>
          </p:nvPr>
        </p:nvSpPr>
        <p:spPr>
          <a:xfrm>
            <a:off x="311700" y="2936863"/>
            <a:ext cx="8520600" cy="16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Denton - most efficient location for resolving squawks (minimum average resolution time)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Denton is the busiest location - makes sense they would be more efficient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Conroe, Cape Girardeau, Alliance - seem approximately mid-range on efficiency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Hudson Valley and Kerrville - appear to have the most inefficient average resolution times (longest)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Kerrville - most squawks per </a:t>
            </a:r>
            <a:r>
              <a:rPr lang="en"/>
              <a:t>flight hour along with inefficient resolution times - potential problem; could be confounding factors not seen here to explain this</a:t>
            </a:r>
            <a:endParaRPr/>
          </a:p>
        </p:txBody>
      </p:sp>
      <p:sp>
        <p:nvSpPr>
          <p:cNvPr id="3358" name="Google Shape;3358;g1ed7f594f77_0_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59" name="Google Shape;3359;g1ed7f594f77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4320"/>
            <a:ext cx="9144000" cy="1951761"/>
          </a:xfrm>
          <a:prstGeom prst="rect">
            <a:avLst/>
          </a:prstGeom>
          <a:noFill/>
          <a:ln>
            <a:noFill/>
          </a:ln>
        </p:spPr>
      </p:pic>
      <p:sp>
        <p:nvSpPr>
          <p:cNvPr id="3360" name="Google Shape;3360;g1ed7f594f77_0_12"/>
          <p:cNvSpPr txBox="1"/>
          <p:nvPr/>
        </p:nvSpPr>
        <p:spPr>
          <a:xfrm>
            <a:off x="544950" y="2456400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Alliance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61" name="Google Shape;3361;g1ed7f594f77_0_12"/>
          <p:cNvSpPr txBox="1"/>
          <p:nvPr/>
        </p:nvSpPr>
        <p:spPr>
          <a:xfrm>
            <a:off x="1561050" y="2456400"/>
            <a:ext cx="1629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Cape Girardeau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62" name="Google Shape;3362;g1ed7f594f77_0_12"/>
          <p:cNvSpPr txBox="1"/>
          <p:nvPr/>
        </p:nvSpPr>
        <p:spPr>
          <a:xfrm>
            <a:off x="3190950" y="2456400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Conroe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63" name="Google Shape;3363;g1ed7f594f77_0_12"/>
          <p:cNvSpPr txBox="1"/>
          <p:nvPr/>
        </p:nvSpPr>
        <p:spPr>
          <a:xfrm>
            <a:off x="4646400" y="2456400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Denton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64" name="Google Shape;3364;g1ed7f594f77_0_12"/>
          <p:cNvSpPr txBox="1"/>
          <p:nvPr/>
        </p:nvSpPr>
        <p:spPr>
          <a:xfrm>
            <a:off x="5982825" y="2456400"/>
            <a:ext cx="101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Kerrville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65" name="Google Shape;3365;g1ed7f594f77_0_12"/>
          <p:cNvSpPr txBox="1"/>
          <p:nvPr/>
        </p:nvSpPr>
        <p:spPr>
          <a:xfrm>
            <a:off x="7117950" y="2456400"/>
            <a:ext cx="139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Hudson Valley</a:t>
            </a:r>
            <a:endParaRPr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9" name="Shape 3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0" name="Google Shape;3370;g26438a031c5_3_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Pie Chart Visualization (Squawk Reports by Issue)</a:t>
            </a:r>
            <a:endParaRPr/>
          </a:p>
        </p:txBody>
      </p:sp>
      <p:sp>
        <p:nvSpPr>
          <p:cNvPr id="3371" name="Google Shape;3371;g26438a031c5_3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72" name="Google Shape;3372;g26438a031c5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250" y="852488"/>
            <a:ext cx="4381500" cy="34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6" name="Shape 3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7" name="Google Shape;3377;g26438a031c5_3_6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Overview of Squawk Report Distribution by Issue Category</a:t>
            </a:r>
            <a:endParaRPr b="1"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378" name="Google Shape;3378;g26438a031c5_3_6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B Garamond"/>
              <a:buChar char="●"/>
            </a:pP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An indicative measure of operational focus areas. </a:t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500"/>
              <a:buFont typeface="EB Garamond"/>
              <a:buChar char="○"/>
            </a:pP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Avionics → 13%</a:t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500"/>
              <a:buFont typeface="EB Garamond"/>
              <a:buChar char="○"/>
            </a:pP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Comms → 12.4% </a:t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500"/>
              <a:buFont typeface="EB Garamond"/>
              <a:buChar char="○"/>
            </a:pP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Oil → 3.92%</a:t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500"/>
              <a:buFont typeface="EB Garamond"/>
              <a:buChar char="○"/>
            </a:pP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Navigation →3.41%</a:t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B Garamond"/>
              <a:buChar char="●"/>
            </a:pP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A non-uniform distribution of issues</a:t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500"/>
              <a:buFont typeface="EB Garamond"/>
              <a:buAutoNum type="arabicPeriod"/>
            </a:pP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Avionics, wheels and controls necessitating heightened </a:t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attention but also with disproportionate high share of </a:t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the total reports.</a:t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500"/>
              <a:buFont typeface="EB Garamond"/>
              <a:buAutoNum type="arabicPeriod"/>
            </a:pP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Oil and navigation shows less frequency with nearly quarter</a:t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t</a:t>
            </a:r>
            <a:r>
              <a:rPr lang="en" sz="15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he percentage values of avionics and comms also with no proportionality.</a:t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379" name="Google Shape;3379;g26438a031c5_3_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80" name="Google Shape;3380;g26438a031c5_3_6"/>
          <p:cNvPicPr preferRelativeResize="0"/>
          <p:nvPr/>
        </p:nvPicPr>
        <p:blipFill rotWithShape="1">
          <a:blip r:embed="rId3">
            <a:alphaModFix/>
          </a:blip>
          <a:srcRect b="12587" l="3809" r="0" t="0"/>
          <a:stretch/>
        </p:blipFill>
        <p:spPr>
          <a:xfrm>
            <a:off x="5321500" y="863550"/>
            <a:ext cx="3822500" cy="272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4" name="Shape 3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5" name="Google Shape;3385;g26438a031c5_3_12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8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A Detailed Examination of the Non-Uniform Distribution</a:t>
            </a:r>
            <a:endParaRPr b="1" sz="18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386" name="Google Shape;3386;g26438a031c5_3_12"/>
          <p:cNvSpPr txBox="1"/>
          <p:nvPr>
            <p:ph idx="1" type="body"/>
          </p:nvPr>
        </p:nvSpPr>
        <p:spPr>
          <a:xfrm>
            <a:off x="311700" y="743825"/>
            <a:ext cx="58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EB Garamond Medium"/>
              <a:buChar char="●"/>
            </a:pPr>
            <a:r>
              <a:rPr lang="en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Proportion of avionics-related issues:</a:t>
            </a:r>
            <a:endParaRPr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○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High avionics reports could indicate system use complexity.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○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Potential need for more advanced training &amp; maintenance protocols.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○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Consider investment in updated avionics to reduce frequency.</a:t>
            </a:r>
            <a:b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</a:br>
            <a:endParaRPr sz="1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EB Garamond Medium"/>
              <a:buChar char="●"/>
            </a:pPr>
            <a:r>
              <a:rPr lang="en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Controls-related issues:</a:t>
            </a:r>
            <a:endParaRPr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○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Correlation with pilot error or system malfunction.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○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Review of pilot feedback for controls-related enhancements.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○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Impact of new control technologies on squawk report trends. </a:t>
            </a:r>
            <a:b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</a:br>
            <a:endParaRPr sz="100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Less frequent issues:</a:t>
            </a:r>
            <a:endParaRPr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○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Lower incidence of fuel issues may suggest robust system designs.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○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Rarity in lights-related reports could reflect lower operational impact or better system reliability.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3387" name="Google Shape;3387;g26438a031c5_3_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88" name="Google Shape;3388;g26438a031c5_3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3475" y="1163250"/>
            <a:ext cx="3170525" cy="248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2" name="Shape 3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3" name="Google Shape;3393;g26438a031c5_3_18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74151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Understanding Frequent Avionics and Controls</a:t>
            </a:r>
            <a:endParaRPr sz="1800"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  <p:sp>
        <p:nvSpPr>
          <p:cNvPr id="3394" name="Google Shape;3394;g26438a031c5_3_18"/>
          <p:cNvSpPr txBox="1"/>
          <p:nvPr>
            <p:ph idx="1" type="body"/>
          </p:nvPr>
        </p:nvSpPr>
        <p:spPr>
          <a:xfrm>
            <a:off x="311700" y="863550"/>
            <a:ext cx="89568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"/>
              <a:buChar char="●"/>
            </a:pPr>
            <a:r>
              <a:rPr b="1" lang="en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Avionics issue implications:</a:t>
            </a:r>
            <a:endParaRPr b="1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Increased avionics </a:t>
            </a: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may </a:t>
            </a: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correlate with high-tech cockpit enhancements.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Need for ongoing software updates and hardware checks.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Review of historical data to predict future avionics maintenance.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"/>
              <a:buChar char="●"/>
            </a:pPr>
            <a:r>
              <a:rPr b="1" lang="en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Controls issue investigation:</a:t>
            </a:r>
            <a:endParaRPr b="1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Examination of training procedures to mitigate mishandling.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Analysis of incident reports to improve design and ergonomics.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Integration of automated control systems to decrease human error.</a:t>
            </a:r>
            <a:endParaRPr sz="140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3395" name="Google Shape;3395;g26438a031c5_3_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96" name="Google Shape;3396;g26438a031c5_3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6425" y="1477938"/>
            <a:ext cx="2787575" cy="218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g26438a031c5_3_7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74151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Understanding </a:t>
            </a:r>
            <a:r>
              <a:rPr lang="en" sz="1800">
                <a:solidFill>
                  <a:srgbClr val="374151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Infrequent Fuel and Oil Reports</a:t>
            </a:r>
            <a:endParaRPr sz="1800"/>
          </a:p>
        </p:txBody>
      </p:sp>
      <p:sp>
        <p:nvSpPr>
          <p:cNvPr id="3402" name="Google Shape;3402;g26438a031c5_3_70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"/>
              <a:buChar char="●"/>
            </a:pPr>
            <a:r>
              <a:rPr b="1" lang="en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Rarity of fuel and oil reports assessment:</a:t>
            </a:r>
            <a:endParaRPr b="1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Comparison with industry benchmarks for fuel and oil system reliability.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Evaluation of sensor technology and early detection capabilities.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Investigation into under-reporting and impact on safety measures.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"/>
              <a:buChar char="●"/>
            </a:pPr>
            <a:r>
              <a:rPr b="1" lang="en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Significance of accurate reporting for flight safety:</a:t>
            </a:r>
            <a:endParaRPr b="1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Development of stricter reporting protocols for fuel and oil issues.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Enhancement of pilot training for early detection of such issues.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Implementation of more rigorous pre-flight and post-flight checks.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3" name="Google Shape;3403;g26438a031c5_3_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04" name="Google Shape;3404;g26438a031c5_3_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9825" y="1309675"/>
            <a:ext cx="2664175" cy="20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9" name="Google Shape;3409;g26438a031c5_3_24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Temporal Trends in Comms and Nav Squawks</a:t>
            </a:r>
            <a:endParaRPr b="1" sz="18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410" name="Google Shape;3410;g26438a031c5_3_24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"/>
              <a:buChar char="●"/>
            </a:pPr>
            <a:r>
              <a:rPr b="1" lang="en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Time series analysis of trends:</a:t>
            </a:r>
            <a:endParaRPr b="1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Identification of peak periods for comms and nav squawks.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Cross-analysis with technological upgrades and system overhauls.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Assessment of the impact of environmental factors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AutoNum type="romanLcPeriod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Solar activity on navigation systems.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AutoNum type="romanLcPeriod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Wind Speed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"/>
              <a:buChar char="●"/>
            </a:pPr>
            <a:r>
              <a:rPr b="1" lang="en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External factors influencing trends:</a:t>
            </a:r>
            <a:endParaRPr b="1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Review of changes in air traffic communication protocols.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Correlation with global navigation satellite system (GNSS) updates.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Consideration of the introduction of next-gen air traffic control technologies.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3411" name="Google Shape;3411;g26438a031c5_3_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12" name="Google Shape;3412;g26438a031c5_3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6526" y="925651"/>
            <a:ext cx="3029875" cy="2377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8" name="Shape 3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9" name="Google Shape;3139;p9"/>
          <p:cNvSpPr txBox="1"/>
          <p:nvPr>
            <p:ph type="title"/>
          </p:nvPr>
        </p:nvSpPr>
        <p:spPr>
          <a:xfrm>
            <a:off x="292650" y="272543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Classification</a:t>
            </a:r>
            <a:endParaRPr/>
          </a:p>
        </p:txBody>
      </p:sp>
      <p:sp>
        <p:nvSpPr>
          <p:cNvPr id="3140" name="Google Shape;3140;p9"/>
          <p:cNvSpPr txBox="1"/>
          <p:nvPr>
            <p:ph idx="2"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3141" name="Google Shape;3141;p9"/>
          <p:cNvSpPr txBox="1"/>
          <p:nvPr>
            <p:ph idx="3" type="title"/>
          </p:nvPr>
        </p:nvSpPr>
        <p:spPr>
          <a:xfrm>
            <a:off x="1654800" y="1887263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Validation</a:t>
            </a:r>
            <a:endParaRPr/>
          </a:p>
        </p:txBody>
      </p:sp>
      <p:sp>
        <p:nvSpPr>
          <p:cNvPr id="3142" name="Google Shape;3142;p9"/>
          <p:cNvSpPr txBox="1"/>
          <p:nvPr>
            <p:ph idx="4" type="title"/>
          </p:nvPr>
        </p:nvSpPr>
        <p:spPr>
          <a:xfrm>
            <a:off x="5312400" y="1887263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3143" name="Google Shape;3143;p9"/>
          <p:cNvSpPr txBox="1"/>
          <p:nvPr>
            <p:ph idx="5" type="title"/>
          </p:nvPr>
        </p:nvSpPr>
        <p:spPr>
          <a:xfrm>
            <a:off x="6791400" y="272543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Final Presentation</a:t>
            </a:r>
            <a:endParaRPr/>
          </a:p>
        </p:txBody>
      </p:sp>
      <p:sp>
        <p:nvSpPr>
          <p:cNvPr id="3144" name="Google Shape;3144;p9"/>
          <p:cNvSpPr txBox="1"/>
          <p:nvPr>
            <p:ph idx="6" type="title"/>
          </p:nvPr>
        </p:nvSpPr>
        <p:spPr>
          <a:xfrm>
            <a:off x="292650" y="3206223"/>
            <a:ext cx="2117100" cy="10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</a:pPr>
            <a:r>
              <a:rPr lang="en"/>
              <a:t>Classifying the plain-text squawk and action taken fields by class of issue.</a:t>
            </a:r>
            <a:endParaRPr/>
          </a:p>
        </p:txBody>
      </p:sp>
      <p:sp>
        <p:nvSpPr>
          <p:cNvPr id="3145" name="Google Shape;3145;p9"/>
          <p:cNvSpPr txBox="1"/>
          <p:nvPr>
            <p:ph idx="7" type="title"/>
          </p:nvPr>
        </p:nvSpPr>
        <p:spPr>
          <a:xfrm>
            <a:off x="1654800" y="1033250"/>
            <a:ext cx="2280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We have attempted to validate the accuracy of our classes, as we continue to refine our clusters</a:t>
            </a:r>
            <a:endParaRPr/>
          </a:p>
        </p:txBody>
      </p:sp>
      <p:sp>
        <p:nvSpPr>
          <p:cNvPr id="3146" name="Google Shape;3146;p9"/>
          <p:cNvSpPr txBox="1"/>
          <p:nvPr>
            <p:ph idx="8" type="title"/>
          </p:nvPr>
        </p:nvSpPr>
        <p:spPr>
          <a:xfrm>
            <a:off x="6791400" y="3206285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By the end of the term we will have a fully polished web app dashboard to effectively visualize and understand the data</a:t>
            </a:r>
            <a:endParaRPr/>
          </a:p>
        </p:txBody>
      </p:sp>
      <p:sp>
        <p:nvSpPr>
          <p:cNvPr id="3147" name="Google Shape;3147;p9"/>
          <p:cNvSpPr txBox="1"/>
          <p:nvPr>
            <p:ph idx="9" type="title"/>
          </p:nvPr>
        </p:nvSpPr>
        <p:spPr>
          <a:xfrm>
            <a:off x="5312400" y="1033259"/>
            <a:ext cx="2117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We will spend much of the rest of the semester developing a polished dashboard to wrap all our work</a:t>
            </a:r>
            <a:endParaRPr/>
          </a:p>
        </p:txBody>
      </p:sp>
      <p:sp>
        <p:nvSpPr>
          <p:cNvPr id="3148" name="Google Shape;3148;p9"/>
          <p:cNvSpPr txBox="1"/>
          <p:nvPr>
            <p:ph idx="13" type="title"/>
          </p:nvPr>
        </p:nvSpPr>
        <p:spPr>
          <a:xfrm>
            <a:off x="3542025" y="2725388"/>
            <a:ext cx="211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Data Analytics</a:t>
            </a:r>
            <a:endParaRPr/>
          </a:p>
        </p:txBody>
      </p:sp>
      <p:sp>
        <p:nvSpPr>
          <p:cNvPr id="3149" name="Google Shape;3149;p9"/>
          <p:cNvSpPr txBox="1"/>
          <p:nvPr>
            <p:ph idx="14" type="title"/>
          </p:nvPr>
        </p:nvSpPr>
        <p:spPr>
          <a:xfrm>
            <a:off x="3542025" y="3206222"/>
            <a:ext cx="2117100" cy="10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We have begun and are continuing to develop visualization and statistical tests to visualize the data and get meaningful conclusions</a:t>
            </a:r>
            <a:endParaRPr/>
          </a:p>
        </p:txBody>
      </p:sp>
      <p:sp>
        <p:nvSpPr>
          <p:cNvPr id="3150" name="Google Shape;315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6" name="Shape 3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7" name="Google Shape;3417;g26438a031c5_3_47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Unpacking the 'Miscellaneous' Category</a:t>
            </a:r>
            <a:endParaRPr b="1" sz="18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418" name="Google Shape;3418;g26438a031c5_3_47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"/>
              <a:buChar char="●"/>
            </a:pPr>
            <a:r>
              <a:rPr b="1" lang="en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Diversity within 'Miscellaneous' category:</a:t>
            </a:r>
            <a:endParaRPr b="1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Review of classification protocols to reduce 'Miscellaneous' assignments.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Implementation of machine learning to analyze and categorize ambiguous reports.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Potential for creating new categories or subcategories for better tracking.</a:t>
            </a:r>
            <a:endParaRPr sz="1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"/>
              <a:buChar char="●"/>
            </a:pPr>
            <a:r>
              <a:rPr b="1" lang="en">
                <a:solidFill>
                  <a:srgbClr val="374151"/>
                </a:solidFill>
                <a:latin typeface="EB Garamond"/>
                <a:ea typeface="EB Garamond"/>
                <a:cs typeface="EB Garamond"/>
                <a:sym typeface="EB Garamond"/>
              </a:rPr>
              <a:t>Accurate issue classification for insights:</a:t>
            </a:r>
            <a:endParaRPr b="1">
              <a:solidFill>
                <a:srgbClr val="37415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Importance of detailed data for predictive analytics and maintenance planning.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Utilization of clustering algorithms to identify hidden patterns within 'Miscellaneous'.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EB Garamond Medium"/>
              <a:buChar char="●"/>
            </a:pPr>
            <a:r>
              <a:rPr lang="en" sz="1400">
                <a:solidFill>
                  <a:srgbClr val="37415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Training of a supervised model with historical data to improve future categorization.</a:t>
            </a:r>
            <a:endParaRPr sz="1400"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15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3419" name="Google Shape;3419;g26438a031c5_3_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20" name="Google Shape;3420;g26438a031c5_3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1225" y="3009650"/>
            <a:ext cx="2001550" cy="157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29c539c8455_2_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6" name="Google Shape;3156;p6"/>
          <p:cNvSpPr txBox="1"/>
          <p:nvPr>
            <p:ph idx="2" type="subTitle"/>
          </p:nvPr>
        </p:nvSpPr>
        <p:spPr>
          <a:xfrm>
            <a:off x="1560550" y="24316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6"/>
              <a:buNone/>
            </a:pPr>
            <a:r>
              <a:rPr lang="en"/>
              <a:t>Case Team Lead</a:t>
            </a:r>
            <a:endParaRPr/>
          </a:p>
        </p:txBody>
      </p:sp>
      <p:sp>
        <p:nvSpPr>
          <p:cNvPr id="3157" name="Google Shape;3157;p6"/>
          <p:cNvSpPr txBox="1"/>
          <p:nvPr>
            <p:ph idx="3" type="subTitle"/>
          </p:nvPr>
        </p:nvSpPr>
        <p:spPr>
          <a:xfrm>
            <a:off x="3699900" y="21904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7"/>
              <a:buNone/>
            </a:pPr>
            <a:r>
              <a:rPr lang="en"/>
              <a:t>Omar Wahby</a:t>
            </a:r>
            <a:endParaRPr/>
          </a:p>
        </p:txBody>
      </p:sp>
      <p:sp>
        <p:nvSpPr>
          <p:cNvPr id="3158" name="Google Shape;3158;p6"/>
          <p:cNvSpPr txBox="1"/>
          <p:nvPr>
            <p:ph idx="1" type="subTitle"/>
          </p:nvPr>
        </p:nvSpPr>
        <p:spPr>
          <a:xfrm>
            <a:off x="1560550" y="21904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7"/>
              <a:buNone/>
            </a:pPr>
            <a:r>
              <a:rPr lang="en"/>
              <a:t>Cole Harten</a:t>
            </a:r>
            <a:endParaRPr/>
          </a:p>
        </p:txBody>
      </p:sp>
      <p:sp>
        <p:nvSpPr>
          <p:cNvPr id="3159" name="Google Shape;3159;p6"/>
          <p:cNvSpPr txBox="1"/>
          <p:nvPr>
            <p:ph idx="4" type="subTitle"/>
          </p:nvPr>
        </p:nvSpPr>
        <p:spPr>
          <a:xfrm>
            <a:off x="3699900" y="24316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6"/>
              <a:buNone/>
            </a:pPr>
            <a:r>
              <a:rPr lang="en"/>
              <a:t>Associate</a:t>
            </a:r>
            <a:endParaRPr/>
          </a:p>
        </p:txBody>
      </p:sp>
      <p:sp>
        <p:nvSpPr>
          <p:cNvPr id="3160" name="Google Shape;3160;p6"/>
          <p:cNvSpPr txBox="1"/>
          <p:nvPr>
            <p:ph idx="5" type="subTitle"/>
          </p:nvPr>
        </p:nvSpPr>
        <p:spPr>
          <a:xfrm>
            <a:off x="5915450" y="21904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7"/>
              <a:buNone/>
            </a:pPr>
            <a:r>
              <a:rPr lang="en"/>
              <a:t>Omar Elshamy</a:t>
            </a:r>
            <a:endParaRPr/>
          </a:p>
        </p:txBody>
      </p:sp>
      <p:sp>
        <p:nvSpPr>
          <p:cNvPr id="3161" name="Google Shape;3161;p6"/>
          <p:cNvSpPr txBox="1"/>
          <p:nvPr>
            <p:ph idx="6" type="subTitle"/>
          </p:nvPr>
        </p:nvSpPr>
        <p:spPr>
          <a:xfrm>
            <a:off x="5915450" y="24316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6"/>
              <a:buNone/>
            </a:pPr>
            <a:r>
              <a:rPr lang="en"/>
              <a:t>Analyst</a:t>
            </a:r>
            <a:endParaRPr/>
          </a:p>
        </p:txBody>
      </p:sp>
      <p:sp>
        <p:nvSpPr>
          <p:cNvPr id="3162" name="Google Shape;3162;p6"/>
          <p:cNvSpPr txBox="1"/>
          <p:nvPr>
            <p:ph idx="7" type="subTitle"/>
          </p:nvPr>
        </p:nvSpPr>
        <p:spPr>
          <a:xfrm>
            <a:off x="52792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7"/>
              <a:buNone/>
            </a:pPr>
            <a:r>
              <a:rPr lang="en"/>
              <a:t>Anmay Gupta</a:t>
            </a:r>
            <a:endParaRPr/>
          </a:p>
        </p:txBody>
      </p:sp>
      <p:sp>
        <p:nvSpPr>
          <p:cNvPr id="3163" name="Google Shape;3163;p6"/>
          <p:cNvSpPr txBox="1"/>
          <p:nvPr>
            <p:ph idx="8" type="subTitle"/>
          </p:nvPr>
        </p:nvSpPr>
        <p:spPr>
          <a:xfrm>
            <a:off x="52792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6"/>
              <a:buNone/>
            </a:pPr>
            <a:r>
              <a:rPr lang="en"/>
              <a:t>Analyst</a:t>
            </a:r>
            <a:endParaRPr/>
          </a:p>
        </p:txBody>
      </p:sp>
      <p:sp>
        <p:nvSpPr>
          <p:cNvPr id="3164" name="Google Shape;3164;p6"/>
          <p:cNvSpPr txBox="1"/>
          <p:nvPr>
            <p:ph idx="9" type="subTitle"/>
          </p:nvPr>
        </p:nvSpPr>
        <p:spPr>
          <a:xfrm>
            <a:off x="264257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7"/>
              <a:buNone/>
            </a:pPr>
            <a:r>
              <a:rPr lang="en"/>
              <a:t>Katherine Harvey</a:t>
            </a:r>
            <a:endParaRPr/>
          </a:p>
        </p:txBody>
      </p:sp>
      <p:sp>
        <p:nvSpPr>
          <p:cNvPr id="3165" name="Google Shape;3165;p6"/>
          <p:cNvSpPr txBox="1"/>
          <p:nvPr>
            <p:ph idx="13" type="subTitle"/>
          </p:nvPr>
        </p:nvSpPr>
        <p:spPr>
          <a:xfrm>
            <a:off x="264257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6"/>
              <a:buNone/>
            </a:pPr>
            <a:r>
              <a:rPr lang="en"/>
              <a:t>Analyst</a:t>
            </a:r>
            <a:endParaRPr/>
          </a:p>
        </p:txBody>
      </p:sp>
      <p:sp>
        <p:nvSpPr>
          <p:cNvPr id="3166" name="Google Shape;3166;p6"/>
          <p:cNvSpPr txBox="1"/>
          <p:nvPr>
            <p:ph idx="14" type="subTitle"/>
          </p:nvPr>
        </p:nvSpPr>
        <p:spPr>
          <a:xfrm>
            <a:off x="475722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7"/>
              <a:buNone/>
            </a:pPr>
            <a:r>
              <a:rPr lang="en"/>
              <a:t>Emily McCallum</a:t>
            </a:r>
            <a:endParaRPr/>
          </a:p>
        </p:txBody>
      </p:sp>
      <p:sp>
        <p:nvSpPr>
          <p:cNvPr id="3167" name="Google Shape;3167;p6"/>
          <p:cNvSpPr txBox="1"/>
          <p:nvPr>
            <p:ph idx="15" type="subTitle"/>
          </p:nvPr>
        </p:nvSpPr>
        <p:spPr>
          <a:xfrm>
            <a:off x="475722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6"/>
              <a:buNone/>
            </a:pPr>
            <a:r>
              <a:rPr lang="en"/>
              <a:t>Analyst</a:t>
            </a:r>
            <a:endParaRPr/>
          </a:p>
        </p:txBody>
      </p:sp>
      <p:sp>
        <p:nvSpPr>
          <p:cNvPr id="3168" name="Google Shape;3168;p6"/>
          <p:cNvSpPr txBox="1"/>
          <p:nvPr>
            <p:ph idx="16" type="subTitle"/>
          </p:nvPr>
        </p:nvSpPr>
        <p:spPr>
          <a:xfrm>
            <a:off x="6871875" y="4087750"/>
            <a:ext cx="174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7"/>
              <a:buNone/>
            </a:pPr>
            <a:r>
              <a:rPr lang="en"/>
              <a:t>Taj Jethwani-Keyser</a:t>
            </a:r>
            <a:endParaRPr/>
          </a:p>
        </p:txBody>
      </p:sp>
      <p:sp>
        <p:nvSpPr>
          <p:cNvPr id="3169" name="Google Shape;3169;p6"/>
          <p:cNvSpPr txBox="1"/>
          <p:nvPr>
            <p:ph idx="17" type="subTitle"/>
          </p:nvPr>
        </p:nvSpPr>
        <p:spPr>
          <a:xfrm>
            <a:off x="6871875" y="4328950"/>
            <a:ext cx="17442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6"/>
              <a:buNone/>
            </a:pPr>
            <a:r>
              <a:rPr lang="en"/>
              <a:t>Analyst</a:t>
            </a:r>
            <a:endParaRPr/>
          </a:p>
        </p:txBody>
      </p:sp>
      <p:pic>
        <p:nvPicPr>
          <p:cNvPr id="3170" name="Google Shape;3170;p6"/>
          <p:cNvPicPr preferRelativeResize="0"/>
          <p:nvPr/>
        </p:nvPicPr>
        <p:blipFill rotWithShape="1">
          <a:blip r:embed="rId3">
            <a:alphaModFix/>
          </a:blip>
          <a:srcRect b="14727" l="0" r="0" t="20754"/>
          <a:stretch/>
        </p:blipFill>
        <p:spPr>
          <a:xfrm>
            <a:off x="796425" y="2844752"/>
            <a:ext cx="1207200" cy="1168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171" name="Google Shape;3171;p6"/>
          <p:cNvPicPr preferRelativeResize="0"/>
          <p:nvPr/>
        </p:nvPicPr>
        <p:blipFill rotWithShape="1">
          <a:blip r:embed="rId3">
            <a:alphaModFix/>
          </a:blip>
          <a:srcRect b="14728" l="0" r="0" t="20754"/>
          <a:stretch/>
        </p:blipFill>
        <p:spPr>
          <a:xfrm>
            <a:off x="2911075" y="2844752"/>
            <a:ext cx="1207200" cy="1168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172" name="Google Shape;3172;p6"/>
          <p:cNvPicPr preferRelativeResize="0"/>
          <p:nvPr>
            <p:ph idx="21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0925" y="2759300"/>
            <a:ext cx="1318200" cy="1318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173" name="Google Shape;3173;p6"/>
          <p:cNvPicPr preferRelativeResize="0"/>
          <p:nvPr>
            <p:ph idx="22" type="pic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855575" y="2768550"/>
            <a:ext cx="1318200" cy="1318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174" name="Google Shape;3174;p6"/>
          <p:cNvPicPr preferRelativeResize="0"/>
          <p:nvPr>
            <p:ph idx="24" type="pic"/>
          </p:nvPr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84875" y="2759288"/>
            <a:ext cx="1318200" cy="1318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175" name="Google Shape;3175;p6"/>
          <p:cNvPicPr preferRelativeResize="0"/>
          <p:nvPr>
            <p:ph idx="21" type="pic"/>
          </p:nvPr>
        </p:nvPicPr>
        <p:blipFill rotWithShape="1">
          <a:blip r:embed="rId7">
            <a:alphaModFix/>
          </a:blip>
          <a:srcRect b="17933" l="0" r="0" t="3653"/>
          <a:stretch/>
        </p:blipFill>
        <p:spPr>
          <a:xfrm>
            <a:off x="1773550" y="872250"/>
            <a:ext cx="1318200" cy="1318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176" name="Google Shape;3176;p6"/>
          <p:cNvPicPr preferRelativeResize="0"/>
          <p:nvPr>
            <p:ph idx="22" type="pic"/>
          </p:nvPr>
        </p:nvPicPr>
        <p:blipFill rotWithShape="1">
          <a:blip r:embed="rId8">
            <a:alphaModFix/>
          </a:blip>
          <a:srcRect b="0" l="9891" r="9882" t="0"/>
          <a:stretch/>
        </p:blipFill>
        <p:spPr>
          <a:xfrm>
            <a:off x="3912900" y="872250"/>
            <a:ext cx="1318200" cy="1318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177" name="Google Shape;3177;p6"/>
          <p:cNvPicPr preferRelativeResize="0"/>
          <p:nvPr>
            <p:ph idx="22" type="pic"/>
          </p:nvPr>
        </p:nvPicPr>
        <p:blipFill rotWithShape="1">
          <a:blip r:embed="rId9">
            <a:alphaModFix/>
          </a:blip>
          <a:srcRect b="0" l="396" r="395" t="0"/>
          <a:stretch/>
        </p:blipFill>
        <p:spPr>
          <a:xfrm>
            <a:off x="4970225" y="2759300"/>
            <a:ext cx="1318200" cy="1318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178" name="Google Shape;3178;p6"/>
          <p:cNvPicPr preferRelativeResize="0"/>
          <p:nvPr>
            <p:ph idx="22" type="pic"/>
          </p:nvPr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128450" y="872250"/>
            <a:ext cx="1318200" cy="1318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2" name="Shape 3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3" name="Google Shape;3183;g29bdc76076f_0_2"/>
          <p:cNvSpPr txBox="1"/>
          <p:nvPr>
            <p:ph idx="2" type="title"/>
          </p:nvPr>
        </p:nvSpPr>
        <p:spPr>
          <a:xfrm>
            <a:off x="993925" y="1128675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1. Classification</a:t>
            </a:r>
            <a:endParaRPr/>
          </a:p>
        </p:txBody>
      </p:sp>
      <p:sp>
        <p:nvSpPr>
          <p:cNvPr id="3184" name="Google Shape;3184;g29bdc76076f_0_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85" name="Google Shape;3185;g29bdc76076f_0_2"/>
          <p:cNvSpPr txBox="1"/>
          <p:nvPr>
            <p:ph type="title"/>
          </p:nvPr>
        </p:nvSpPr>
        <p:spPr>
          <a:xfrm>
            <a:off x="311700" y="459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Project Objectives</a:t>
            </a:r>
            <a:endParaRPr/>
          </a:p>
        </p:txBody>
      </p:sp>
      <p:sp>
        <p:nvSpPr>
          <p:cNvPr id="3186" name="Google Shape;3186;g29bdc76076f_0_2"/>
          <p:cNvSpPr txBox="1"/>
          <p:nvPr>
            <p:ph idx="3" type="title"/>
          </p:nvPr>
        </p:nvSpPr>
        <p:spPr>
          <a:xfrm>
            <a:off x="993925" y="1456825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0"/>
              <a:buNone/>
            </a:pPr>
            <a:r>
              <a:rPr lang="en"/>
              <a:t>The first part of our work was centered primarily on developing a classification model to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0"/>
              <a:buNone/>
            </a:pPr>
            <a:r>
              <a:rPr lang="en"/>
              <a:t>classify the plain-text squawk reports.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0"/>
              <a:buNone/>
            </a:pPr>
            <a:r>
              <a:rPr lang="en"/>
              <a:t>We approached this through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0"/>
              <a:buNone/>
            </a:pPr>
            <a:r>
              <a:rPr lang="en"/>
              <a:t>converting an unsupervised approach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0"/>
              <a:buNone/>
            </a:pPr>
            <a:r>
              <a:rPr lang="en"/>
              <a:t>into a supervised, parametric model.</a:t>
            </a:r>
            <a:endParaRPr/>
          </a:p>
        </p:txBody>
      </p:sp>
      <p:sp>
        <p:nvSpPr>
          <p:cNvPr id="3187" name="Google Shape;3187;g29bdc76076f_0_2"/>
          <p:cNvSpPr txBox="1"/>
          <p:nvPr>
            <p:ph idx="4" type="title"/>
          </p:nvPr>
        </p:nvSpPr>
        <p:spPr>
          <a:xfrm>
            <a:off x="993925" y="2930200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78"/>
              <a:buNone/>
            </a:pPr>
            <a:r>
              <a:rPr lang="en"/>
              <a:t>3. Database Integration</a:t>
            </a:r>
            <a:endParaRPr/>
          </a:p>
        </p:txBody>
      </p:sp>
      <p:sp>
        <p:nvSpPr>
          <p:cNvPr id="3188" name="Google Shape;3188;g29bdc76076f_0_2"/>
          <p:cNvSpPr txBox="1"/>
          <p:nvPr>
            <p:ph idx="5" type="title"/>
          </p:nvPr>
        </p:nvSpPr>
        <p:spPr>
          <a:xfrm>
            <a:off x="993925" y="3334550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Next, after building these models, we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sought to integrate them with the entire db,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both to validate our models and to ultimately compute the general statistics of the entire dataset. </a:t>
            </a:r>
            <a:endParaRPr/>
          </a:p>
        </p:txBody>
      </p:sp>
      <p:sp>
        <p:nvSpPr>
          <p:cNvPr id="3189" name="Google Shape;3189;g29bdc76076f_0_2"/>
          <p:cNvSpPr txBox="1"/>
          <p:nvPr>
            <p:ph idx="6" type="title"/>
          </p:nvPr>
        </p:nvSpPr>
        <p:spPr>
          <a:xfrm>
            <a:off x="4654775" y="1133375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2. Visualization and Stats Models</a:t>
            </a:r>
            <a:endParaRPr/>
          </a:p>
        </p:txBody>
      </p:sp>
      <p:sp>
        <p:nvSpPr>
          <p:cNvPr id="3190" name="Google Shape;3190;g29bdc76076f_0_2"/>
          <p:cNvSpPr txBox="1"/>
          <p:nvPr>
            <p:ph idx="7" type="title"/>
          </p:nvPr>
        </p:nvSpPr>
        <p:spPr>
          <a:xfrm>
            <a:off x="4714175" y="1456825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</a:pPr>
            <a:r>
              <a:rPr lang="en"/>
              <a:t>With the classification model in hand, we began working on the visualization to glean useful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</a:pPr>
            <a:r>
              <a:rPr lang="en"/>
              <a:t>information from the data. This used both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</a:pPr>
            <a:r>
              <a:rPr lang="en"/>
              <a:t>the classifications but also more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</a:pPr>
            <a:r>
              <a:rPr lang="en"/>
              <a:t>general correlational categories.</a:t>
            </a:r>
            <a:endParaRPr/>
          </a:p>
        </p:txBody>
      </p:sp>
      <p:sp>
        <p:nvSpPr>
          <p:cNvPr id="3191" name="Google Shape;3191;g29bdc76076f_0_2"/>
          <p:cNvSpPr txBox="1"/>
          <p:nvPr>
            <p:ph idx="8" type="title"/>
          </p:nvPr>
        </p:nvSpPr>
        <p:spPr>
          <a:xfrm>
            <a:off x="4654775" y="2854000"/>
            <a:ext cx="3495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4. Visualization Dashboard</a:t>
            </a:r>
            <a:endParaRPr/>
          </a:p>
        </p:txBody>
      </p:sp>
      <p:sp>
        <p:nvSpPr>
          <p:cNvPr id="3192" name="Google Shape;3192;g29bdc76076f_0_2"/>
          <p:cNvSpPr txBox="1"/>
          <p:nvPr>
            <p:ph idx="9" type="title"/>
          </p:nvPr>
        </p:nvSpPr>
        <p:spPr>
          <a:xfrm>
            <a:off x="4714175" y="3182150"/>
            <a:ext cx="33765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Finally, we will wrap all of these models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in a clean, simple user interface. This will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both limit technical barriers to understanding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the results and add much more dynamism to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the observations.  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g2a565a2ac0e_1_26"/>
          <p:cNvSpPr txBox="1"/>
          <p:nvPr>
            <p:ph type="title"/>
          </p:nvPr>
        </p:nvSpPr>
        <p:spPr>
          <a:xfrm>
            <a:off x="533400" y="1895475"/>
            <a:ext cx="3333900" cy="7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</a:t>
            </a:r>
            <a:endParaRPr/>
          </a:p>
        </p:txBody>
      </p:sp>
      <p:sp>
        <p:nvSpPr>
          <p:cNvPr id="3198" name="Google Shape;3198;g2a565a2ac0e_1_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99" name="Google Shape;3199;g2a565a2ac0e_1_26"/>
          <p:cNvSpPr txBox="1"/>
          <p:nvPr>
            <p:ph idx="1" type="subTitle"/>
          </p:nvPr>
        </p:nvSpPr>
        <p:spPr>
          <a:xfrm>
            <a:off x="4791075" y="294350"/>
            <a:ext cx="4162500" cy="4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Data Clustering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We used agglomerative clustering to categorize the data into 256 clusters.</a:t>
            </a:r>
            <a:endParaRPr sz="13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After extracting cluster keywords with </a:t>
            </a:r>
            <a:r>
              <a:rPr lang="en" u="sng">
                <a:solidFill>
                  <a:schemeClr val="hlink"/>
                </a:solidFill>
                <a:hlinkClick r:id="rId3"/>
              </a:rPr>
              <a:t>KeyBERT</a:t>
            </a:r>
            <a:r>
              <a:rPr lang="en"/>
              <a:t>, we reduced to 13 categories.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Then, we manually labeled each one using the keywords and JASC part definitions.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Class Evaluation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We performed a random sample of 100 labelled data points and </a:t>
            </a:r>
            <a:r>
              <a:rPr lang="en" sz="1300"/>
              <a:t>verified</a:t>
            </a:r>
            <a:r>
              <a:rPr lang="en" sz="1300"/>
              <a:t> them manually.</a:t>
            </a:r>
            <a:endParaRPr sz="13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 (updated) unsupervised </a:t>
            </a:r>
            <a:r>
              <a:rPr lang="en"/>
              <a:t>classifier</a:t>
            </a:r>
            <a:r>
              <a:rPr lang="en"/>
              <a:t> is approximately 91% accurate.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By using more initial clusters (256 vs. 64), we were able to account for more component types in the general clusters.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E.g. alternator, suction </a:t>
            </a:r>
            <a:r>
              <a:rPr lang="en"/>
              <a:t>gauge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g2a565a2ac0e_1_34"/>
          <p:cNvSpPr txBox="1"/>
          <p:nvPr>
            <p:ph type="title"/>
          </p:nvPr>
        </p:nvSpPr>
        <p:spPr>
          <a:xfrm>
            <a:off x="533400" y="1895475"/>
            <a:ext cx="3333900" cy="7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lang="en"/>
              <a:t> Model</a:t>
            </a:r>
            <a:endParaRPr/>
          </a:p>
        </p:txBody>
      </p:sp>
      <p:sp>
        <p:nvSpPr>
          <p:cNvPr id="3205" name="Google Shape;3205;g2a565a2ac0e_1_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06" name="Google Shape;3206;g2a565a2ac0e_1_34"/>
          <p:cNvSpPr txBox="1"/>
          <p:nvPr>
            <p:ph idx="1" type="subTitle"/>
          </p:nvPr>
        </p:nvSpPr>
        <p:spPr>
          <a:xfrm>
            <a:off x="4791075" y="352425"/>
            <a:ext cx="4162500" cy="4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Helvetica Neue"/>
                <a:ea typeface="Helvetica Neue"/>
                <a:cs typeface="Helvetica Neue"/>
                <a:sym typeface="Helvetica Neue"/>
              </a:rPr>
              <a:t>Model Creation</a:t>
            </a:r>
            <a:endParaRPr b="1"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We fine-tuned the </a:t>
            </a:r>
            <a:r>
              <a:rPr lang="en" sz="1300" u="sng">
                <a:solidFill>
                  <a:schemeClr val="hlink"/>
                </a:solidFill>
                <a:hlinkClick r:id="rId3"/>
              </a:rPr>
              <a:t>BERT-base-uncased</a:t>
            </a:r>
            <a:r>
              <a:rPr lang="en" sz="1300"/>
              <a:t> deep learning model, which offers a good balance between speed and accuracy.</a:t>
            </a:r>
            <a:endParaRPr sz="13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Steps: Encodes text input with BERT embeddings, passes through feed-forward neural network, and outputs prediction.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 model assigns a probability score to each prediction, but our dashboard implementation assigns sub-50% predictions to “misc.”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300">
                <a:latin typeface="Helvetica Neue"/>
                <a:ea typeface="Helvetica Neue"/>
                <a:cs typeface="Helvetica Neue"/>
                <a:sym typeface="Helvetica Neue"/>
              </a:rPr>
              <a:t>Model Evaluation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207" name="Google Shape;3207;g2a565a2ac0e_1_34"/>
          <p:cNvGraphicFramePr/>
          <p:nvPr/>
        </p:nvGraphicFramePr>
        <p:xfrm>
          <a:off x="5346650" y="337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{59406718-074C-40C4-AB3E-F7565902810B}</a:tableStyleId>
              </a:tblPr>
              <a:tblGrid>
                <a:gridCol w="1635675"/>
                <a:gridCol w="16356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312E34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Accuracy</a:t>
                      </a:r>
                      <a:endParaRPr b="1" sz="1200">
                        <a:solidFill>
                          <a:srgbClr val="312E34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312E34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F1-Score</a:t>
                      </a:r>
                      <a:endParaRPr b="1" sz="1200">
                        <a:solidFill>
                          <a:srgbClr val="312E34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312E34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89.4</a:t>
                      </a:r>
                      <a:r>
                        <a:rPr lang="en" sz="1200">
                          <a:solidFill>
                            <a:srgbClr val="312E34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%</a:t>
                      </a:r>
                      <a:endParaRPr sz="1200">
                        <a:solidFill>
                          <a:srgbClr val="312E34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312E34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0.894</a:t>
                      </a:r>
                      <a:endParaRPr sz="1200">
                        <a:solidFill>
                          <a:srgbClr val="312E34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6"/>
          <p:cNvSpPr/>
          <p:nvPr/>
        </p:nvSpPr>
        <p:spPr>
          <a:xfrm>
            <a:off x="2954300" y="3336975"/>
            <a:ext cx="5811900" cy="1191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13" name="Google Shape;3213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4" name="Google Shape;3214;p46"/>
          <p:cNvSpPr txBox="1"/>
          <p:nvPr>
            <p:ph type="title"/>
          </p:nvPr>
        </p:nvSpPr>
        <p:spPr>
          <a:xfrm>
            <a:off x="485600" y="287400"/>
            <a:ext cx="80841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5714"/>
              <a:buNone/>
            </a:pPr>
            <a:r>
              <a:rPr lang="en">
                <a:solidFill>
                  <a:schemeClr val="dk1"/>
                </a:solidFill>
              </a:rPr>
              <a:t>Initial Data Exploration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15" name="Google Shape;3215;p46"/>
          <p:cNvSpPr/>
          <p:nvPr/>
        </p:nvSpPr>
        <p:spPr>
          <a:xfrm>
            <a:off x="324500" y="1215650"/>
            <a:ext cx="8441700" cy="142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16" name="Google Shape;3216;p46"/>
          <p:cNvSpPr/>
          <p:nvPr/>
        </p:nvSpPr>
        <p:spPr>
          <a:xfrm>
            <a:off x="1080050" y="2639550"/>
            <a:ext cx="1452900" cy="7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17" name="Google Shape;3217;p46"/>
          <p:cNvSpPr/>
          <p:nvPr/>
        </p:nvSpPr>
        <p:spPr>
          <a:xfrm>
            <a:off x="382625" y="3336975"/>
            <a:ext cx="2789700" cy="1191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18" name="Google Shape;3218;p46"/>
          <p:cNvSpPr txBox="1"/>
          <p:nvPr/>
        </p:nvSpPr>
        <p:spPr>
          <a:xfrm>
            <a:off x="208250" y="1215650"/>
            <a:ext cx="2537100" cy="31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Initial observations within sample dataset of ~17500 support cases</a:t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Basic trends in location, time, aircraft type, etc. before applying normalization with flight activity</a:t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Plotted initial visualizations</a:t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19" name="Google Shape;3219;p46"/>
          <p:cNvSpPr/>
          <p:nvPr/>
        </p:nvSpPr>
        <p:spPr>
          <a:xfrm>
            <a:off x="3085125" y="3627575"/>
            <a:ext cx="2587800" cy="909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220" name="Google Shape;3220;p46"/>
          <p:cNvPicPr preferRelativeResize="0"/>
          <p:nvPr/>
        </p:nvPicPr>
        <p:blipFill rotWithShape="1">
          <a:blip r:embed="rId3">
            <a:alphaModFix/>
          </a:blip>
          <a:srcRect b="3521" l="8078" r="11780" t="0"/>
          <a:stretch/>
        </p:blipFill>
        <p:spPr>
          <a:xfrm>
            <a:off x="2671825" y="1151950"/>
            <a:ext cx="3267475" cy="2475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1" name="Google Shape;3221;p46"/>
          <p:cNvPicPr preferRelativeResize="0"/>
          <p:nvPr/>
        </p:nvPicPr>
        <p:blipFill rotWithShape="1">
          <a:blip r:embed="rId4">
            <a:alphaModFix/>
          </a:blip>
          <a:srcRect b="2966" l="0" r="6489" t="1939"/>
          <a:stretch/>
        </p:blipFill>
        <p:spPr>
          <a:xfrm>
            <a:off x="6078175" y="1251275"/>
            <a:ext cx="2870600" cy="2006701"/>
          </a:xfrm>
          <a:prstGeom prst="rect">
            <a:avLst/>
          </a:prstGeom>
          <a:noFill/>
          <a:ln>
            <a:noFill/>
          </a:ln>
        </p:spPr>
      </p:pic>
      <p:sp>
        <p:nvSpPr>
          <p:cNvPr id="3222" name="Google Shape;3222;p46"/>
          <p:cNvSpPr/>
          <p:nvPr/>
        </p:nvSpPr>
        <p:spPr>
          <a:xfrm>
            <a:off x="6286450" y="3627575"/>
            <a:ext cx="2587800" cy="909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23" name="Google Shape;3223;p46"/>
          <p:cNvSpPr txBox="1"/>
          <p:nvPr>
            <p:ph idx="3" type="subTitle"/>
          </p:nvPr>
        </p:nvSpPr>
        <p:spPr>
          <a:xfrm>
            <a:off x="2946250" y="3627575"/>
            <a:ext cx="27186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Top 3 aircraft locations: Denton, Alliance, Conroe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Highest number of support cases (locations with most flight activity)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24" name="Google Shape;3224;p46"/>
          <p:cNvSpPr txBox="1"/>
          <p:nvPr>
            <p:ph idx="4" type="subTitle"/>
          </p:nvPr>
        </p:nvSpPr>
        <p:spPr>
          <a:xfrm>
            <a:off x="6154175" y="3627550"/>
            <a:ext cx="27186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Fluctuations over time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Significant drop in 2020 (Covid)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8" name="Shape 3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9" name="Google Shape;3229;g2a85ec4d884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0" name="Google Shape;3230;g2a85ec4d884_0_0"/>
          <p:cNvSpPr txBox="1"/>
          <p:nvPr>
            <p:ph type="title"/>
          </p:nvPr>
        </p:nvSpPr>
        <p:spPr>
          <a:xfrm>
            <a:off x="311700" y="256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Overview</a:t>
            </a:r>
            <a:endParaRPr/>
          </a:p>
        </p:txBody>
      </p:sp>
      <p:pic>
        <p:nvPicPr>
          <p:cNvPr id="3231" name="Google Shape;3231;g2a85ec4d88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753225"/>
            <a:ext cx="8167657" cy="382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DAG Slide Deck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23F93"/>
      </a:accent1>
      <a:accent2>
        <a:srgbClr val="E6E3EF"/>
      </a:accent2>
      <a:accent3>
        <a:srgbClr val="C4C0CF"/>
      </a:accent3>
      <a:accent4>
        <a:srgbClr val="312E34"/>
      </a:accent4>
      <a:accent5>
        <a:srgbClr val="4D217A"/>
      </a:accent5>
      <a:accent6>
        <a:srgbClr val="1B1534"/>
      </a:accent6>
      <a:hlink>
        <a:srgbClr val="E691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